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FB676E1-9D97-194C-BB9D-4A35E6AA01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300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2E9288-2016-F344-B112-68877BA41493}" type="slidenum">
              <a:rPr lang="en-CA"/>
              <a:pPr/>
              <a:t>3</a:t>
            </a:fld>
            <a:endParaRPr lang="en-CA"/>
          </a:p>
        </p:txBody>
      </p:sp>
      <p:sp>
        <p:nvSpPr>
          <p:cNvPr id="122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E546B7-947A-C24B-B699-4761D8072354}" type="slidenum">
              <a:rPr lang="en-CA"/>
              <a:pPr/>
              <a:t>4</a:t>
            </a:fld>
            <a:endParaRPr lang="en-CA"/>
          </a:p>
        </p:txBody>
      </p:sp>
      <p:sp>
        <p:nvSpPr>
          <p:cNvPr id="133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3FD213-173C-094D-82D7-D021F5CFA72C}" type="slidenum">
              <a:rPr lang="en-CA"/>
              <a:pPr/>
              <a:t>5</a:t>
            </a:fld>
            <a:endParaRPr lang="en-CA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E5C997-831C-044C-903F-06197606164C}" type="slidenum">
              <a:rPr lang="en-CA"/>
              <a:pPr/>
              <a:t>6</a:t>
            </a:fld>
            <a:endParaRPr lang="en-CA"/>
          </a:p>
        </p:txBody>
      </p:sp>
      <p:sp>
        <p:nvSpPr>
          <p:cNvPr id="153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584F4D-036C-CE4A-87D0-F9DB5761327E}" type="slidenum">
              <a:rPr lang="en-CA"/>
              <a:pPr/>
              <a:t>7</a:t>
            </a:fld>
            <a:endParaRPr lang="en-CA"/>
          </a:p>
        </p:txBody>
      </p:sp>
      <p:sp>
        <p:nvSpPr>
          <p:cNvPr id="163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2D27F4-CC99-5849-8EB6-C06842E3BC1B}" type="slidenum">
              <a:rPr lang="en-CA"/>
              <a:pPr/>
              <a:t>8</a:t>
            </a:fld>
            <a:endParaRPr lang="en-CA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5AD1AF-7200-A644-94A8-1065128BB73D}" type="slidenum">
              <a:rPr lang="en-CA"/>
              <a:pPr/>
              <a:t>9</a:t>
            </a:fld>
            <a:endParaRPr lang="en-CA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F17D5F-36BB-D84B-978B-CE5C4AFA208B}" type="slidenum">
              <a:rPr lang="en-CA"/>
              <a:pPr/>
              <a:t>10</a:t>
            </a:fld>
            <a:endParaRPr lang="en-CA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24176C-9CD2-4E41-B218-8893437525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7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219090-EBD1-F74B-9834-C91DBC8EF6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36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7A486B-2C0D-DB40-8B51-18D4B435A5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22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9D6C3428-6E7D-F849-AFE2-C4A45A1D0E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2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8C301-B96A-694C-BE0A-0CF32E34B1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0F7F02-19B7-D340-B977-C396914BE9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79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04785D-C68E-EF4E-9FD0-135D80B3DC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46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496D54-CE5B-7245-AAB1-C580677C91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10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6D335A-01D5-0947-A8C9-E86E4F87B8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04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9EF7C6-9AEC-0548-AC9D-A6BDE54B84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28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113E70-13BB-144A-9472-1B7DFD8AE5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67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B2F0C7-0A4E-054C-AEA6-F1F5662F8C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3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95421D10-0568-0F4D-86C0-21673F7CB0F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1840" y="1835621"/>
            <a:ext cx="8569325" cy="1620837"/>
          </a:xfrm>
        </p:spPr>
        <p:txBody>
          <a:bodyPr/>
          <a:lstStyle/>
          <a:p>
            <a:r>
              <a:rPr lang="fr-FR" dirty="0" smtClean="0"/>
              <a:t>Conférence d’ouverture</a:t>
            </a:r>
            <a:br>
              <a:rPr lang="fr-FR" dirty="0" smtClean="0"/>
            </a:br>
            <a:r>
              <a:rPr lang="fr-CA" b="1" dirty="0"/>
              <a:t>Rétablissement et citoyenneté : </a:t>
            </a:r>
            <a:br>
              <a:rPr lang="fr-CA" b="1" dirty="0"/>
            </a:br>
            <a:r>
              <a:rPr lang="fr-CA" b="1" dirty="0"/>
              <a:t>de l’espoir à l’action</a:t>
            </a:r>
            <a:r>
              <a:rPr lang="fr-CA" dirty="0"/>
              <a:t> </a:t>
            </a:r>
            <a:r>
              <a:rPr lang="en-CA" dirty="0"/>
              <a:t/>
            </a:r>
            <a:br>
              <a:rPr lang="en-CA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12120" y="4355901"/>
            <a:ext cx="5832648" cy="2292028"/>
          </a:xfrm>
        </p:spPr>
        <p:txBody>
          <a:bodyPr/>
          <a:lstStyle/>
          <a:p>
            <a:pPr>
              <a:spcAft>
                <a:spcPts val="825"/>
              </a:spcAft>
            </a:pPr>
            <a:r>
              <a:rPr lang="fr-FR" sz="2800" dirty="0" smtClean="0"/>
              <a:t>Janet Stewart</a:t>
            </a:r>
          </a:p>
          <a:p>
            <a:pPr>
              <a:spcAft>
                <a:spcPts val="825"/>
              </a:spcAft>
            </a:pPr>
            <a:r>
              <a:rPr lang="fr-FR" sz="2800" dirty="0" smtClean="0"/>
              <a:t>Catherine Briand</a:t>
            </a:r>
          </a:p>
          <a:p>
            <a:pPr>
              <a:spcAft>
                <a:spcPts val="825"/>
              </a:spcAft>
            </a:pPr>
            <a:r>
              <a:rPr lang="fr-FR" sz="2800" dirty="0" smtClean="0"/>
              <a:t>Lise </a:t>
            </a:r>
            <a:r>
              <a:rPr lang="fr-FR" sz="2800" dirty="0" err="1" smtClean="0"/>
              <a:t>Labonté</a:t>
            </a:r>
            <a:endParaRPr lang="fr-FR" sz="2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3775294"/>
            <a:ext cx="3312368" cy="338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0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dirty="0" smtClean="0"/>
              <a:t>Implication des </a:t>
            </a:r>
            <a:r>
              <a:rPr lang="en-CA" dirty="0" err="1" smtClean="0"/>
              <a:t>utilisateurs</a:t>
            </a:r>
            <a:r>
              <a:rPr lang="en-CA" dirty="0" smtClean="0"/>
              <a:t> de services</a:t>
            </a:r>
            <a:endParaRPr lang="en-CA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Formation des professionnels de santé mentale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Présence rémunérée dans les services et dans la gestion 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La recherche dirigée par les utilisateurs de services en santé mentale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fr-CA"/>
              <a:t>La sensibilisation d</a:t>
            </a:r>
            <a:r>
              <a:rPr lang="en-CA"/>
              <a:t>u grand public sur le rétablissement en santé mentale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Merci!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58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3441" y="1643694"/>
            <a:ext cx="8568531" cy="1620430"/>
          </a:xfrm>
        </p:spPr>
        <p:txBody>
          <a:bodyPr>
            <a:noAutofit/>
          </a:bodyPr>
          <a:lstStyle/>
          <a:p>
            <a:r>
              <a:rPr lang="fr-CA" sz="3100" b="1" dirty="0"/>
              <a:t>Rétablissement et citoyenneté : </a:t>
            </a:r>
            <a:br>
              <a:rPr lang="fr-CA" sz="3100" b="1" dirty="0"/>
            </a:br>
            <a:r>
              <a:rPr lang="fr-CA" sz="3100" b="1" dirty="0"/>
              <a:t>de l’espoir à l’action</a:t>
            </a:r>
            <a:r>
              <a:rPr lang="fr-CA" sz="3100" dirty="0"/>
              <a:t> </a:t>
            </a:r>
            <a:r>
              <a:rPr lang="en-CA" sz="3100" dirty="0"/>
              <a:t/>
            </a:r>
            <a:br>
              <a:rPr lang="en-CA" sz="3100" dirty="0"/>
            </a:br>
            <a:endParaRPr lang="en-CA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3264125"/>
            <a:ext cx="7056438" cy="2819968"/>
          </a:xfrm>
        </p:spPr>
        <p:txBody>
          <a:bodyPr>
            <a:normAutofit fontScale="85000" lnSpcReduction="20000"/>
          </a:bodyPr>
          <a:lstStyle/>
          <a:p>
            <a:r>
              <a:rPr lang="fr-CA" sz="3100" dirty="0"/>
              <a:t>Journée annuelle de santé mentale</a:t>
            </a:r>
          </a:p>
          <a:p>
            <a:r>
              <a:rPr lang="fr-CA" sz="3100" dirty="0"/>
              <a:t>14 mai 2014</a:t>
            </a:r>
          </a:p>
          <a:p>
            <a:endParaRPr lang="fr-CA" sz="3100" noProof="1"/>
          </a:p>
          <a:p>
            <a:r>
              <a:rPr lang="fr-CA" sz="3100" noProof="1"/>
              <a:t>Présentation d’ouverture de </a:t>
            </a:r>
            <a:r>
              <a:rPr lang="fr-CA" sz="3100" noProof="1" smtClean="0"/>
              <a:t>Janet Stewart</a:t>
            </a:r>
          </a:p>
          <a:p>
            <a:r>
              <a:rPr lang="fr-CA" sz="2800" dirty="0"/>
              <a:t>pair-aidante au CSSS de La Montagne, assistante de recherche à l’Université McGill</a:t>
            </a:r>
          </a:p>
          <a:p>
            <a:endParaRPr lang="fr-CA" sz="3100" noProof="1"/>
          </a:p>
        </p:txBody>
      </p:sp>
    </p:spTree>
    <p:extLst>
      <p:ext uri="{BB962C8B-B14F-4D97-AF65-F5344CB8AC3E}">
        <p14:creationId xmlns:p14="http://schemas.microsoft.com/office/powerpoint/2010/main" val="371481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Une Histoire de rétablissement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28080" rIns="0" bIns="0" anchor="ctr"/>
          <a:lstStyle/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dirty="0" err="1"/>
              <a:t>Ce</a:t>
            </a:r>
            <a:r>
              <a:rPr lang="en-CA" dirty="0"/>
              <a:t> qui </a:t>
            </a:r>
            <a:r>
              <a:rPr lang="en-CA" dirty="0" err="1"/>
              <a:t>m'a</a:t>
            </a:r>
            <a:r>
              <a:rPr lang="en-CA" dirty="0"/>
              <a:t> </a:t>
            </a:r>
            <a:r>
              <a:rPr lang="en-CA" dirty="0" err="1"/>
              <a:t>motivée</a:t>
            </a:r>
            <a:r>
              <a:rPr lang="en-CA" dirty="0"/>
              <a:t>, petit </a:t>
            </a:r>
            <a:r>
              <a:rPr lang="en-CA" dirty="0" err="1"/>
              <a:t>à</a:t>
            </a:r>
            <a:r>
              <a:rPr lang="en-CA" dirty="0"/>
              <a:t> petit, </a:t>
            </a:r>
            <a:r>
              <a:rPr lang="en-CA" dirty="0" err="1"/>
              <a:t>à</a:t>
            </a:r>
            <a:r>
              <a:rPr lang="en-CA" dirty="0" smtClean="0"/>
              <a:t> </a:t>
            </a:r>
            <a:r>
              <a:rPr lang="en-CA" dirty="0" err="1"/>
              <a:t>croître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nouveau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L'espoir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Voir mon potentiel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Avoir des vraies opportunités de travail et autre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La formation Pair Aidant Réseau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La recherche en santé mentale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/>
              <a:t>Des nouvelles approches dans les soins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Identité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Après 5 </a:t>
            </a:r>
            <a:r>
              <a:rPr lang="en-CA" dirty="0" err="1"/>
              <a:t>ans</a:t>
            </a:r>
            <a:r>
              <a:rPr lang="en-CA" dirty="0"/>
              <a:t> en </a:t>
            </a:r>
            <a:r>
              <a:rPr lang="en-CA" dirty="0" err="1"/>
              <a:t>délire</a:t>
            </a:r>
            <a:r>
              <a:rPr lang="en-CA" dirty="0"/>
              <a:t>, </a:t>
            </a:r>
            <a:r>
              <a:rPr lang="en-CA" dirty="0" err="1"/>
              <a:t>quelques</a:t>
            </a:r>
            <a:r>
              <a:rPr lang="en-CA" dirty="0"/>
              <a:t> </a:t>
            </a:r>
            <a:r>
              <a:rPr lang="en-CA" dirty="0" err="1"/>
              <a:t>mois</a:t>
            </a:r>
            <a:r>
              <a:rPr lang="en-CA" dirty="0"/>
              <a:t> en </a:t>
            </a:r>
            <a:r>
              <a:rPr lang="en-CA" dirty="0" err="1"/>
              <a:t>itinérance</a:t>
            </a:r>
            <a:r>
              <a:rPr lang="en-CA" dirty="0"/>
              <a:t>, je </a:t>
            </a:r>
            <a:r>
              <a:rPr lang="en-CA" dirty="0" smtClean="0"/>
              <a:t>ne me </a:t>
            </a:r>
            <a:r>
              <a:rPr lang="en-CA" dirty="0" err="1" smtClean="0"/>
              <a:t>reconnaissais</a:t>
            </a:r>
            <a:r>
              <a:rPr lang="en-CA" dirty="0" smtClean="0"/>
              <a:t> plus, </a:t>
            </a:r>
            <a:r>
              <a:rPr lang="en-CA" dirty="0" err="1" smtClean="0"/>
              <a:t>j’étais</a:t>
            </a:r>
            <a:r>
              <a:rPr lang="en-CA" dirty="0" smtClean="0"/>
              <a:t> </a:t>
            </a:r>
            <a:r>
              <a:rPr lang="en-CA" dirty="0" err="1" smtClean="0"/>
              <a:t>devenue</a:t>
            </a:r>
            <a:r>
              <a:rPr lang="en-CA" dirty="0" smtClean="0"/>
              <a:t> un </a:t>
            </a:r>
            <a:r>
              <a:rPr lang="en-CA" dirty="0" err="1" smtClean="0"/>
              <a:t>être</a:t>
            </a:r>
            <a:r>
              <a:rPr lang="en-CA" dirty="0" smtClean="0"/>
              <a:t> inconnu.</a:t>
            </a:r>
            <a:endParaRPr lang="en-CA" dirty="0"/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Je me </a:t>
            </a:r>
            <a:r>
              <a:rPr lang="en-CA" dirty="0" err="1"/>
              <a:t>retrouvais</a:t>
            </a:r>
            <a:r>
              <a:rPr lang="en-CA" dirty="0"/>
              <a:t> </a:t>
            </a:r>
            <a:r>
              <a:rPr lang="en-CA" dirty="0" err="1"/>
              <a:t>graduellement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des </a:t>
            </a:r>
            <a:r>
              <a:rPr lang="en-CA" dirty="0" err="1"/>
              <a:t>activités</a:t>
            </a:r>
            <a:r>
              <a:rPr lang="en-CA" dirty="0"/>
              <a:t>, </a:t>
            </a:r>
            <a:r>
              <a:rPr lang="en-CA" dirty="0" err="1"/>
              <a:t>dans</a:t>
            </a:r>
            <a:r>
              <a:rPr lang="en-CA" dirty="0"/>
              <a:t> des relations et </a:t>
            </a:r>
            <a:r>
              <a:rPr lang="en-CA" dirty="0" err="1"/>
              <a:t>dans</a:t>
            </a:r>
            <a:r>
              <a:rPr lang="en-CA" dirty="0"/>
              <a:t> la re-</a:t>
            </a:r>
            <a:r>
              <a:rPr lang="en-CA" dirty="0" err="1"/>
              <a:t>découverte</a:t>
            </a:r>
            <a:r>
              <a:rPr lang="en-CA" dirty="0"/>
              <a:t> de </a:t>
            </a:r>
            <a:r>
              <a:rPr lang="en-CA" dirty="0" err="1"/>
              <a:t>mes</a:t>
            </a:r>
            <a:r>
              <a:rPr lang="en-CA" dirty="0"/>
              <a:t> </a:t>
            </a:r>
            <a:r>
              <a:rPr lang="en-CA" dirty="0" err="1" smtClean="0"/>
              <a:t>croyances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Un sens dans la vie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Les </a:t>
            </a:r>
            <a:r>
              <a:rPr lang="en-CA" dirty="0" err="1"/>
              <a:t>besoins</a:t>
            </a:r>
            <a:r>
              <a:rPr lang="en-CA" dirty="0"/>
              <a:t> </a:t>
            </a:r>
            <a:r>
              <a:rPr lang="en-CA" dirty="0" err="1" smtClean="0"/>
              <a:t>criants</a:t>
            </a:r>
            <a:r>
              <a:rPr lang="en-CA" dirty="0" smtClean="0"/>
              <a:t> </a:t>
            </a:r>
            <a:r>
              <a:rPr lang="en-CA" dirty="0"/>
              <a:t>chez les </a:t>
            </a:r>
            <a:r>
              <a:rPr lang="en-CA" dirty="0" err="1"/>
              <a:t>personnes</a:t>
            </a:r>
            <a:r>
              <a:rPr lang="en-CA" dirty="0"/>
              <a:t> vivant avec des troubles </a:t>
            </a:r>
            <a:r>
              <a:rPr lang="en-CA" dirty="0" err="1"/>
              <a:t>mentaux</a:t>
            </a:r>
            <a:r>
              <a:rPr lang="en-CA" dirty="0"/>
              <a:t> </a:t>
            </a:r>
            <a:r>
              <a:rPr lang="en-CA" dirty="0" err="1"/>
              <a:t>sévères</a:t>
            </a:r>
            <a:r>
              <a:rPr lang="en-CA" dirty="0"/>
              <a:t> </a:t>
            </a:r>
            <a:r>
              <a:rPr lang="en-CA" dirty="0" err="1"/>
              <a:t>ont</a:t>
            </a:r>
            <a:r>
              <a:rPr lang="en-CA" dirty="0"/>
              <a:t> </a:t>
            </a:r>
            <a:r>
              <a:rPr lang="en-CA" dirty="0" err="1"/>
              <a:t>réveillé</a:t>
            </a:r>
            <a:r>
              <a:rPr lang="en-CA" dirty="0"/>
              <a:t> ma </a:t>
            </a:r>
            <a:r>
              <a:rPr lang="en-CA" dirty="0" err="1"/>
              <a:t>sensibilité</a:t>
            </a:r>
            <a:r>
              <a:rPr lang="en-CA" dirty="0"/>
              <a:t> </a:t>
            </a:r>
            <a:r>
              <a:rPr lang="en-CA" dirty="0" err="1"/>
              <a:t>envers</a:t>
            </a:r>
            <a:r>
              <a:rPr lang="en-CA" dirty="0"/>
              <a:t> la justice </a:t>
            </a:r>
            <a:r>
              <a:rPr lang="en-CA" dirty="0" err="1"/>
              <a:t>sociale</a:t>
            </a:r>
            <a:r>
              <a:rPr lang="en-CA" dirty="0"/>
              <a:t>, </a:t>
            </a:r>
            <a:r>
              <a:rPr lang="en-CA" dirty="0" err="1"/>
              <a:t>j'en</a:t>
            </a:r>
            <a:r>
              <a:rPr lang="en-CA" dirty="0"/>
              <a:t> </a:t>
            </a:r>
            <a:r>
              <a:rPr lang="en-CA" dirty="0" err="1"/>
              <a:t>étais</a:t>
            </a:r>
            <a:r>
              <a:rPr lang="en-CA" dirty="0"/>
              <a:t> un </a:t>
            </a:r>
            <a:r>
              <a:rPr lang="en-CA" dirty="0" err="1" smtClean="0"/>
              <a:t>exemple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Réseau social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Je </a:t>
            </a:r>
            <a:r>
              <a:rPr lang="en-CA" dirty="0" err="1"/>
              <a:t>fuyais</a:t>
            </a:r>
            <a:r>
              <a:rPr lang="en-CA" dirty="0"/>
              <a:t> le contact social, les gens me </a:t>
            </a:r>
            <a:r>
              <a:rPr lang="en-CA" dirty="0" err="1"/>
              <a:t>semblaient</a:t>
            </a:r>
            <a:r>
              <a:rPr lang="en-CA" dirty="0"/>
              <a:t> </a:t>
            </a:r>
            <a:r>
              <a:rPr lang="en-CA" dirty="0" err="1"/>
              <a:t>étranges</a:t>
            </a:r>
            <a:r>
              <a:rPr lang="en-CA" dirty="0"/>
              <a:t> et loin de ma </a:t>
            </a:r>
            <a:r>
              <a:rPr lang="en-CA" dirty="0" err="1" smtClean="0"/>
              <a:t>réalité</a:t>
            </a:r>
            <a:r>
              <a:rPr lang="en-CA" dirty="0" smtClean="0"/>
              <a:t>.</a:t>
            </a:r>
            <a:endParaRPr lang="en-CA" dirty="0"/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Je me </a:t>
            </a:r>
            <a:r>
              <a:rPr lang="en-CA" dirty="0" err="1"/>
              <a:t>forcais</a:t>
            </a:r>
            <a:r>
              <a:rPr lang="en-CA" dirty="0"/>
              <a:t>, avec </a:t>
            </a:r>
            <a:r>
              <a:rPr lang="en-CA" dirty="0" err="1"/>
              <a:t>l'aide</a:t>
            </a:r>
            <a:r>
              <a:rPr lang="en-CA" dirty="0"/>
              <a:t> </a:t>
            </a:r>
            <a:r>
              <a:rPr lang="en-CA" dirty="0" err="1"/>
              <a:t>d'une</a:t>
            </a:r>
            <a:r>
              <a:rPr lang="en-CA" dirty="0"/>
              <a:t> </a:t>
            </a:r>
            <a:r>
              <a:rPr lang="en-CA" dirty="0" err="1"/>
              <a:t>amie</a:t>
            </a:r>
            <a:r>
              <a:rPr lang="en-CA" dirty="0"/>
              <a:t>,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m'insérer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des </a:t>
            </a:r>
            <a:r>
              <a:rPr lang="en-CA" dirty="0" err="1"/>
              <a:t>réunions</a:t>
            </a:r>
            <a:r>
              <a:rPr lang="en-CA" dirty="0"/>
              <a:t> </a:t>
            </a:r>
            <a:r>
              <a:rPr lang="en-CA" dirty="0" err="1"/>
              <a:t>sociales</a:t>
            </a:r>
            <a:r>
              <a:rPr lang="en-CA" dirty="0"/>
              <a:t>, et après un an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 smtClean="0"/>
              <a:t>deux</a:t>
            </a:r>
            <a:r>
              <a:rPr lang="en-CA" dirty="0" smtClean="0"/>
              <a:t>, </a:t>
            </a:r>
            <a:r>
              <a:rPr lang="en-CA" dirty="0" err="1"/>
              <a:t>j‘y</a:t>
            </a:r>
            <a:r>
              <a:rPr lang="en-CA" dirty="0"/>
              <a:t> </a:t>
            </a:r>
            <a:r>
              <a:rPr lang="en-CA" dirty="0" err="1"/>
              <a:t>ai</a:t>
            </a:r>
            <a:r>
              <a:rPr lang="en-CA" dirty="0"/>
              <a:t> </a:t>
            </a:r>
            <a:r>
              <a:rPr lang="en-CA" dirty="0" err="1"/>
              <a:t>pris</a:t>
            </a:r>
            <a:r>
              <a:rPr lang="en-CA" dirty="0"/>
              <a:t> </a:t>
            </a:r>
            <a:r>
              <a:rPr lang="en-CA" dirty="0" err="1" smtClean="0"/>
              <a:t>goût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Le pouvoir d'agir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La </a:t>
            </a:r>
            <a:r>
              <a:rPr lang="en-CA" dirty="0" err="1"/>
              <a:t>redécouverte</a:t>
            </a:r>
            <a:r>
              <a:rPr lang="en-CA" dirty="0"/>
              <a:t> </a:t>
            </a:r>
            <a:r>
              <a:rPr lang="en-CA" dirty="0" smtClean="0"/>
              <a:t>de </a:t>
            </a:r>
            <a:r>
              <a:rPr lang="en-CA" dirty="0" err="1" smtClean="0"/>
              <a:t>mes</a:t>
            </a:r>
            <a:r>
              <a:rPr lang="en-CA" dirty="0" smtClean="0"/>
              <a:t> </a:t>
            </a:r>
            <a:r>
              <a:rPr lang="en-CA" dirty="0" err="1"/>
              <a:t>capacités</a:t>
            </a:r>
            <a:r>
              <a:rPr lang="en-CA" dirty="0"/>
              <a:t> et la </a:t>
            </a:r>
            <a:r>
              <a:rPr lang="en-CA" dirty="0" err="1"/>
              <a:t>confiance</a:t>
            </a:r>
            <a:endParaRPr lang="en-CA" dirty="0"/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La </a:t>
            </a:r>
            <a:r>
              <a:rPr lang="en-CA" dirty="0" err="1"/>
              <a:t>réussite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 smtClean="0"/>
              <a:t>mes</a:t>
            </a:r>
            <a:r>
              <a:rPr lang="en-CA" dirty="0" smtClean="0"/>
              <a:t> </a:t>
            </a:r>
            <a:r>
              <a:rPr lang="en-CA" dirty="0"/>
              <a:t>buts </a:t>
            </a:r>
            <a:r>
              <a:rPr lang="en-CA" dirty="0" err="1"/>
              <a:t>réalistes</a:t>
            </a:r>
            <a:endParaRPr lang="en-CA" dirty="0"/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La sortie de la </a:t>
            </a:r>
            <a:r>
              <a:rPr lang="en-CA" dirty="0" err="1"/>
              <a:t>pauvreté</a:t>
            </a:r>
            <a:r>
              <a:rPr lang="en-CA" dirty="0"/>
              <a:t> par le </a:t>
            </a:r>
            <a:r>
              <a:rPr lang="en-CA" dirty="0" err="1"/>
              <a:t>biais</a:t>
            </a:r>
            <a:r>
              <a:rPr lang="en-CA" dirty="0"/>
              <a:t> d'un </a:t>
            </a:r>
            <a:r>
              <a:rPr lang="en-CA" dirty="0" err="1"/>
              <a:t>emploi</a:t>
            </a:r>
            <a:endParaRPr lang="en-CA" dirty="0"/>
          </a:p>
          <a:p>
            <a:pPr marL="430213" indent="-323850">
              <a:buSzPct val="45000"/>
              <a:buFont typeface="Wingdings" charset="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/>
              <a:t>CHIME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Connectedness, Hope, Identity, Meaning, Empowerment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dirty="0"/>
              <a:t>Il y a </a:t>
            </a:r>
            <a:r>
              <a:rPr lang="en-CA" dirty="0" err="1" smtClean="0"/>
              <a:t>synergisme</a:t>
            </a:r>
            <a:r>
              <a:rPr lang="en-CA" dirty="0" smtClean="0"/>
              <a:t> </a:t>
            </a:r>
            <a:r>
              <a:rPr lang="en-CA" dirty="0"/>
              <a:t>entre </a:t>
            </a:r>
            <a:r>
              <a:rPr lang="en-CA" dirty="0" err="1"/>
              <a:t>tous</a:t>
            </a:r>
            <a:r>
              <a:rPr lang="en-CA" dirty="0"/>
              <a:t> </a:t>
            </a:r>
            <a:r>
              <a:rPr lang="en-CA" dirty="0" err="1"/>
              <a:t>ces</a:t>
            </a:r>
            <a:r>
              <a:rPr lang="en-CA" dirty="0"/>
              <a:t> </a:t>
            </a:r>
            <a:r>
              <a:rPr lang="en-CA" dirty="0" smtClean="0"/>
              <a:t>aspects.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CA" dirty="0"/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CA" dirty="0" smtClean="0"/>
          </a:p>
          <a:p>
            <a:pPr marL="106363" indent="0">
              <a:buSzPct val="45000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CA" dirty="0" smtClean="0"/>
          </a:p>
          <a:p>
            <a:pPr marL="106363" indent="0">
              <a:buSzPct val="45000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CA" sz="2800" dirty="0" smtClean="0"/>
              <a:t>M </a:t>
            </a:r>
            <a:r>
              <a:rPr lang="en-CA" sz="2800" dirty="0"/>
              <a:t>Slade, J Williams, V Bird et al. 2012. </a:t>
            </a:r>
            <a:r>
              <a:rPr lang="en-CA" sz="2800" i="1" dirty="0"/>
              <a:t>Recovery Grows Up </a:t>
            </a:r>
            <a:r>
              <a:rPr lang="en-CA" sz="2800" i="1" u="sng" dirty="0"/>
              <a:t>Journal of Mental Health 21(2): 99-104</a:t>
            </a:r>
          </a:p>
          <a:p>
            <a:pPr marL="430213" indent="-323850">
              <a:buSzPct val="45000"/>
              <a:buFont typeface="Wingdings" charset="0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334</Words>
  <Application>Microsoft Macintosh PowerPoint</Application>
  <PresentationFormat>Personnalisé</PresentationFormat>
  <Paragraphs>52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Conférence d’ouverture Rétablissement et citoyenneté :  de l’espoir à l’action  </vt:lpstr>
      <vt:lpstr>Rétablissement et citoyenneté :  de l’espoir à l’action  </vt:lpstr>
      <vt:lpstr>Une Histoire de rétablissement</vt:lpstr>
      <vt:lpstr>L'espoir</vt:lpstr>
      <vt:lpstr>Identité</vt:lpstr>
      <vt:lpstr>Un sens dans la vie</vt:lpstr>
      <vt:lpstr>Réseau social</vt:lpstr>
      <vt:lpstr>Le pouvoir d'agir</vt:lpstr>
      <vt:lpstr>CHIME</vt:lpstr>
      <vt:lpstr>Implication des utilisateurs de services</vt:lpstr>
      <vt:lpstr>Merci!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Histoire de rétablissement</dc:title>
  <dc:creator>Janet Stewart</dc:creator>
  <cp:lastModifiedBy>briandc</cp:lastModifiedBy>
  <cp:revision>9</cp:revision>
  <cp:lastPrinted>1601-01-01T00:00:00Z</cp:lastPrinted>
  <dcterms:created xsi:type="dcterms:W3CDTF">2014-04-14T21:03:12Z</dcterms:created>
  <dcterms:modified xsi:type="dcterms:W3CDTF">2014-05-13T15:13:27Z</dcterms:modified>
</cp:coreProperties>
</file>