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66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0080625" cy="7559675"/>
  <p:notesSz cx="7772400" cy="100584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Microsoft YaHei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" y="-3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60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026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cs typeface="Lucida Sans Unicode" charset="0"/>
              </a:defRPr>
            </a:lvl1pPr>
          </a:lstStyle>
          <a:p>
            <a:endParaRPr lang="en-CA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0262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cs typeface="Lucida Sans Unicode" charset="0"/>
              </a:defRPr>
            </a:lvl1pPr>
          </a:lstStyle>
          <a:p>
            <a:endParaRPr lang="en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0263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cs typeface="Lucida Sans Unicode" charset="0"/>
              </a:defRPr>
            </a:lvl1pPr>
          </a:lstStyle>
          <a:p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cs typeface="Lucida Sans Unicode" charset="0"/>
              </a:defRPr>
            </a:lvl1pPr>
          </a:lstStyle>
          <a:p>
            <a:fld id="{2FB676E1-9D97-194C-BB9D-4A35E6AA015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6300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2E9288-2016-F344-B112-68877BA41493}" type="slidenum">
              <a:rPr lang="en-CA"/>
              <a:pPr/>
              <a:t>3</a:t>
            </a:fld>
            <a:endParaRPr lang="en-CA"/>
          </a:p>
        </p:txBody>
      </p:sp>
      <p:sp>
        <p:nvSpPr>
          <p:cNvPr id="1228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229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E546B7-947A-C24B-B699-4761D8072354}" type="slidenum">
              <a:rPr lang="en-CA"/>
              <a:pPr/>
              <a:t>4</a:t>
            </a:fld>
            <a:endParaRPr lang="en-CA"/>
          </a:p>
        </p:txBody>
      </p:sp>
      <p:sp>
        <p:nvSpPr>
          <p:cNvPr id="133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33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3FD213-173C-094D-82D7-D021F5CFA72C}" type="slidenum">
              <a:rPr lang="en-CA"/>
              <a:pPr/>
              <a:t>5</a:t>
            </a:fld>
            <a:endParaRPr lang="en-CA"/>
          </a:p>
        </p:txBody>
      </p:sp>
      <p:sp>
        <p:nvSpPr>
          <p:cNvPr id="1433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433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E5C997-831C-044C-903F-06197606164C}" type="slidenum">
              <a:rPr lang="en-CA"/>
              <a:pPr/>
              <a:t>6</a:t>
            </a:fld>
            <a:endParaRPr lang="en-CA"/>
          </a:p>
        </p:txBody>
      </p:sp>
      <p:sp>
        <p:nvSpPr>
          <p:cNvPr id="1536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536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4584F4D-036C-CE4A-87D0-F9DB5761327E}" type="slidenum">
              <a:rPr lang="en-CA"/>
              <a:pPr/>
              <a:t>7</a:t>
            </a:fld>
            <a:endParaRPr lang="en-CA"/>
          </a:p>
        </p:txBody>
      </p:sp>
      <p:sp>
        <p:nvSpPr>
          <p:cNvPr id="163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63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2D27F4-CC99-5849-8EB6-C06842E3BC1B}" type="slidenum">
              <a:rPr lang="en-CA"/>
              <a:pPr/>
              <a:t>8</a:t>
            </a:fld>
            <a:endParaRPr lang="en-CA"/>
          </a:p>
        </p:txBody>
      </p:sp>
      <p:sp>
        <p:nvSpPr>
          <p:cNvPr id="1740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741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5AD1AF-7200-A644-94A8-1065128BB73D}" type="slidenum">
              <a:rPr lang="en-CA"/>
              <a:pPr/>
              <a:t>9</a:t>
            </a:fld>
            <a:endParaRPr lang="en-CA"/>
          </a:p>
        </p:txBody>
      </p:sp>
      <p:sp>
        <p:nvSpPr>
          <p:cNvPr id="184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F17D5F-36BB-D84B-978B-CE5C4AFA208B}" type="slidenum">
              <a:rPr lang="en-CA"/>
              <a:pPr/>
              <a:t>10</a:t>
            </a:fld>
            <a:endParaRPr lang="en-CA"/>
          </a:p>
        </p:txBody>
      </p:sp>
      <p:sp>
        <p:nvSpPr>
          <p:cNvPr id="1945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CA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024176C-9CD2-4E41-B218-8893437525BB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578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219090-EBD1-F74B-9834-C91DBC8EF60B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036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3188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3188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27A486B-2C0D-DB40-8B51-18D4B435A57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522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4737" cy="517525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2463" cy="517525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4737" cy="517525"/>
          </a:xfrm>
        </p:spPr>
        <p:txBody>
          <a:bodyPr/>
          <a:lstStyle>
            <a:lvl1pPr>
              <a:defRPr/>
            </a:lvl1pPr>
          </a:lstStyle>
          <a:p>
            <a:fld id="{9D6C3428-6E7D-F849-AFE2-C4A45A1D0E4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2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1E8C301-B96A-694C-BE0A-0CF32E34B18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47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40F7F02-19B7-D340-B977-C396914BE9C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379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804785D-C68E-EF4E-9FD0-135D80B3DC3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546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A496D54-CE5B-7245-AAB1-C580677C91D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510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D6D335A-01D5-0947-A8C9-E86E4F87B8F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604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9EF7C6-9AEC-0548-AC9D-A6BDE54B844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328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113E70-13BB-144A-9472-1B7DFD8AE5F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067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FB2F0C7-0A4E-054C-AEA6-F1F5662F8C5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735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7800" cy="498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cs typeface="Lucida Sans Unicode" charset="0"/>
              </a:defRPr>
            </a:lvl1pPr>
          </a:lstStyle>
          <a:p>
            <a:endParaRPr lang="en-CA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2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cs typeface="Lucida Sans Unicode" charset="0"/>
              </a:defRPr>
            </a:lvl1pPr>
          </a:lstStyle>
          <a:p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cs typeface="Lucida Sans Unicode" charset="0"/>
              </a:defRPr>
            </a:lvl1pPr>
          </a:lstStyle>
          <a:p>
            <a:fld id="{95421D10-0568-0F4D-86C0-21673F7CB0F1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Microsoft YaHei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91840" y="1835621"/>
            <a:ext cx="8569325" cy="1620837"/>
          </a:xfrm>
        </p:spPr>
        <p:txBody>
          <a:bodyPr/>
          <a:lstStyle/>
          <a:p>
            <a:r>
              <a:rPr lang="fr-FR" dirty="0" smtClean="0"/>
              <a:t>Conférence d’ouverture</a:t>
            </a:r>
            <a:br>
              <a:rPr lang="fr-FR" dirty="0" smtClean="0"/>
            </a:br>
            <a:r>
              <a:rPr lang="fr-CA" b="1" dirty="0"/>
              <a:t>Rétablissement et citoyenneté : </a:t>
            </a:r>
            <a:br>
              <a:rPr lang="fr-CA" b="1" dirty="0"/>
            </a:br>
            <a:r>
              <a:rPr lang="fr-CA" b="1" dirty="0"/>
              <a:t>de l’espoir à l’action</a:t>
            </a:r>
            <a:r>
              <a:rPr lang="fr-CA" dirty="0"/>
              <a:t> </a:t>
            </a:r>
            <a:r>
              <a:rPr lang="en-CA" dirty="0"/>
              <a:t/>
            </a:r>
            <a:br>
              <a:rPr lang="en-CA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12120" y="4355901"/>
            <a:ext cx="5832648" cy="2292028"/>
          </a:xfrm>
        </p:spPr>
        <p:txBody>
          <a:bodyPr/>
          <a:lstStyle/>
          <a:p>
            <a:pPr>
              <a:spcAft>
                <a:spcPts val="825"/>
              </a:spcAft>
            </a:pPr>
            <a:r>
              <a:rPr lang="fr-FR" sz="2800" dirty="0" smtClean="0"/>
              <a:t>Janet Stewart</a:t>
            </a:r>
          </a:p>
          <a:p>
            <a:pPr>
              <a:spcAft>
                <a:spcPts val="825"/>
              </a:spcAft>
            </a:pPr>
            <a:r>
              <a:rPr lang="fr-FR" sz="2800" dirty="0" smtClean="0"/>
              <a:t>Catherine Briand</a:t>
            </a:r>
          </a:p>
          <a:p>
            <a:pPr>
              <a:spcAft>
                <a:spcPts val="825"/>
              </a:spcAft>
            </a:pPr>
            <a:r>
              <a:rPr lang="fr-FR" sz="2800" dirty="0" smtClean="0"/>
              <a:t>Lise </a:t>
            </a:r>
            <a:r>
              <a:rPr lang="fr-FR" sz="2800" dirty="0" err="1" smtClean="0"/>
              <a:t>Labonté</a:t>
            </a:r>
            <a:endParaRPr lang="fr-FR" sz="28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0" y="3775294"/>
            <a:ext cx="3312368" cy="338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903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dirty="0" smtClean="0"/>
              <a:t>Implication des </a:t>
            </a:r>
            <a:r>
              <a:rPr lang="en-CA" dirty="0" err="1" smtClean="0"/>
              <a:t>utilisateurs</a:t>
            </a:r>
            <a:r>
              <a:rPr lang="en-CA" dirty="0" smtClean="0"/>
              <a:t> de services</a:t>
            </a:r>
            <a:endParaRPr lang="en-CA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/>
              <a:t>Formation des professionnels de santé mentale</a:t>
            </a:r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/>
              <a:t>Présence rémunérée dans les services et dans la gestion </a:t>
            </a:r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/>
              <a:t>La recherche dirigée par les utilisateurs de services en santé mentale</a:t>
            </a:r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fr-CA"/>
              <a:t>La sensibilisation d</a:t>
            </a:r>
            <a:r>
              <a:rPr lang="en-CA"/>
              <a:t>u grand public sur le rétablissement en santé mentale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Merci!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1584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3441" y="1643694"/>
            <a:ext cx="8568531" cy="1620430"/>
          </a:xfrm>
        </p:spPr>
        <p:txBody>
          <a:bodyPr>
            <a:noAutofit/>
          </a:bodyPr>
          <a:lstStyle/>
          <a:p>
            <a:r>
              <a:rPr lang="fr-CA" sz="3100" b="1" dirty="0"/>
              <a:t>Rétablissement et citoyenneté : </a:t>
            </a:r>
            <a:br>
              <a:rPr lang="fr-CA" sz="3100" b="1" dirty="0"/>
            </a:br>
            <a:r>
              <a:rPr lang="fr-CA" sz="3100" b="1" dirty="0"/>
              <a:t>de l’espoir à l’action</a:t>
            </a:r>
            <a:r>
              <a:rPr lang="fr-CA" sz="3100" dirty="0"/>
              <a:t> </a:t>
            </a:r>
            <a:r>
              <a:rPr lang="en-CA" sz="3100" dirty="0"/>
              <a:t/>
            </a:r>
            <a:br>
              <a:rPr lang="en-CA" sz="3100" dirty="0"/>
            </a:br>
            <a:endParaRPr lang="en-CA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094" y="3264125"/>
            <a:ext cx="7056438" cy="2819968"/>
          </a:xfrm>
        </p:spPr>
        <p:txBody>
          <a:bodyPr>
            <a:normAutofit fontScale="85000" lnSpcReduction="20000"/>
          </a:bodyPr>
          <a:lstStyle/>
          <a:p>
            <a:r>
              <a:rPr lang="fr-CA" sz="3100" dirty="0"/>
              <a:t>Journée annuelle de santé mentale</a:t>
            </a:r>
          </a:p>
          <a:p>
            <a:r>
              <a:rPr lang="fr-CA" sz="3100" dirty="0"/>
              <a:t>14 mai 2014</a:t>
            </a:r>
          </a:p>
          <a:p>
            <a:endParaRPr lang="fr-CA" sz="3100" noProof="1"/>
          </a:p>
          <a:p>
            <a:r>
              <a:rPr lang="fr-CA" sz="3100" noProof="1"/>
              <a:t>Présentation d’ouverture de </a:t>
            </a:r>
            <a:r>
              <a:rPr lang="fr-CA" sz="3100" noProof="1" smtClean="0"/>
              <a:t>Janet Stewart</a:t>
            </a:r>
          </a:p>
          <a:p>
            <a:r>
              <a:rPr lang="fr-CA" sz="2800" dirty="0"/>
              <a:t>pair-aidante au CSSS de La Montagne, assistante de recherche à l’Université McGill</a:t>
            </a:r>
          </a:p>
          <a:p>
            <a:endParaRPr lang="fr-CA" sz="3100" noProof="1"/>
          </a:p>
        </p:txBody>
      </p:sp>
    </p:spTree>
    <p:extLst>
      <p:ext uri="{BB962C8B-B14F-4D97-AF65-F5344CB8AC3E}">
        <p14:creationId xmlns:p14="http://schemas.microsoft.com/office/powerpoint/2010/main" val="3714811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/>
              <a:t>Une Histoire de rétablissement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28080" rIns="0" bIns="0" anchor="ctr"/>
          <a:lstStyle/>
          <a:p>
            <a:pPr indent="-341313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dirty="0" err="1"/>
              <a:t>Ce</a:t>
            </a:r>
            <a:r>
              <a:rPr lang="en-CA" dirty="0"/>
              <a:t> qui </a:t>
            </a:r>
            <a:r>
              <a:rPr lang="en-CA" dirty="0" err="1"/>
              <a:t>m'a</a:t>
            </a:r>
            <a:r>
              <a:rPr lang="en-CA" dirty="0"/>
              <a:t> </a:t>
            </a:r>
            <a:r>
              <a:rPr lang="en-CA" dirty="0" err="1"/>
              <a:t>motivée</a:t>
            </a:r>
            <a:r>
              <a:rPr lang="en-CA" dirty="0"/>
              <a:t>, petit </a:t>
            </a:r>
            <a:r>
              <a:rPr lang="en-CA" dirty="0" err="1"/>
              <a:t>à</a:t>
            </a:r>
            <a:r>
              <a:rPr lang="en-CA" dirty="0"/>
              <a:t> petit, </a:t>
            </a:r>
            <a:r>
              <a:rPr lang="en-CA" dirty="0" err="1"/>
              <a:t>à</a:t>
            </a:r>
            <a:r>
              <a:rPr lang="en-CA" dirty="0" smtClean="0"/>
              <a:t> </a:t>
            </a:r>
            <a:r>
              <a:rPr lang="en-CA" dirty="0" err="1"/>
              <a:t>croître</a:t>
            </a:r>
            <a:r>
              <a:rPr lang="en-CA" dirty="0"/>
              <a:t> </a:t>
            </a:r>
            <a:r>
              <a:rPr lang="en-CA" dirty="0" err="1"/>
              <a:t>à</a:t>
            </a:r>
            <a:r>
              <a:rPr lang="en-CA" dirty="0"/>
              <a:t> nouveau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/>
              <a:t>L'espoir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/>
              <a:t>Voir mon potentiel</a:t>
            </a:r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/>
              <a:t>Avoir des vraies opportunités de travail et autre</a:t>
            </a:r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/>
              <a:t>La formation Pair Aidant Réseau</a:t>
            </a:r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/>
              <a:t>La recherche en santé mentale</a:t>
            </a:r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/>
              <a:t>Des nouvelles approches dans les soins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/>
              <a:t>Identité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 dirty="0"/>
              <a:t>Après 5 </a:t>
            </a:r>
            <a:r>
              <a:rPr lang="en-CA" dirty="0" err="1"/>
              <a:t>ans</a:t>
            </a:r>
            <a:r>
              <a:rPr lang="en-CA" dirty="0"/>
              <a:t> en </a:t>
            </a:r>
            <a:r>
              <a:rPr lang="en-CA" dirty="0" err="1"/>
              <a:t>délire</a:t>
            </a:r>
            <a:r>
              <a:rPr lang="en-CA" dirty="0"/>
              <a:t>, </a:t>
            </a:r>
            <a:r>
              <a:rPr lang="en-CA" dirty="0" err="1"/>
              <a:t>quelques</a:t>
            </a:r>
            <a:r>
              <a:rPr lang="en-CA" dirty="0"/>
              <a:t> </a:t>
            </a:r>
            <a:r>
              <a:rPr lang="en-CA" dirty="0" err="1"/>
              <a:t>mois</a:t>
            </a:r>
            <a:r>
              <a:rPr lang="en-CA" dirty="0"/>
              <a:t> en </a:t>
            </a:r>
            <a:r>
              <a:rPr lang="en-CA" dirty="0" err="1"/>
              <a:t>itinérance</a:t>
            </a:r>
            <a:r>
              <a:rPr lang="en-CA" dirty="0"/>
              <a:t>, je </a:t>
            </a:r>
            <a:r>
              <a:rPr lang="en-CA" dirty="0" smtClean="0"/>
              <a:t>ne me </a:t>
            </a:r>
            <a:r>
              <a:rPr lang="en-CA" dirty="0" err="1" smtClean="0"/>
              <a:t>reconnaissais</a:t>
            </a:r>
            <a:r>
              <a:rPr lang="en-CA" dirty="0" smtClean="0"/>
              <a:t> plus, </a:t>
            </a:r>
            <a:r>
              <a:rPr lang="en-CA" dirty="0" err="1" smtClean="0"/>
              <a:t>j’étais</a:t>
            </a:r>
            <a:r>
              <a:rPr lang="en-CA" dirty="0" smtClean="0"/>
              <a:t> </a:t>
            </a:r>
            <a:r>
              <a:rPr lang="en-CA" dirty="0" err="1" smtClean="0"/>
              <a:t>devenue</a:t>
            </a:r>
            <a:r>
              <a:rPr lang="en-CA" dirty="0" smtClean="0"/>
              <a:t> un </a:t>
            </a:r>
            <a:r>
              <a:rPr lang="en-CA" dirty="0" err="1" smtClean="0"/>
              <a:t>être</a:t>
            </a:r>
            <a:r>
              <a:rPr lang="en-CA" dirty="0" smtClean="0"/>
              <a:t> inconnu.</a:t>
            </a:r>
            <a:endParaRPr lang="en-CA" dirty="0"/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 dirty="0"/>
              <a:t>Je me </a:t>
            </a:r>
            <a:r>
              <a:rPr lang="en-CA" dirty="0" err="1"/>
              <a:t>retrouvais</a:t>
            </a:r>
            <a:r>
              <a:rPr lang="en-CA" dirty="0"/>
              <a:t> </a:t>
            </a:r>
            <a:r>
              <a:rPr lang="en-CA" dirty="0" err="1"/>
              <a:t>graduellement</a:t>
            </a:r>
            <a:r>
              <a:rPr lang="en-CA" dirty="0"/>
              <a:t> </a:t>
            </a:r>
            <a:r>
              <a:rPr lang="en-CA" dirty="0" err="1"/>
              <a:t>dans</a:t>
            </a:r>
            <a:r>
              <a:rPr lang="en-CA" dirty="0"/>
              <a:t> des </a:t>
            </a:r>
            <a:r>
              <a:rPr lang="en-CA" dirty="0" err="1"/>
              <a:t>activités</a:t>
            </a:r>
            <a:r>
              <a:rPr lang="en-CA" dirty="0"/>
              <a:t>, </a:t>
            </a:r>
            <a:r>
              <a:rPr lang="en-CA" dirty="0" err="1"/>
              <a:t>dans</a:t>
            </a:r>
            <a:r>
              <a:rPr lang="en-CA" dirty="0"/>
              <a:t> des relations et </a:t>
            </a:r>
            <a:r>
              <a:rPr lang="en-CA" dirty="0" err="1"/>
              <a:t>dans</a:t>
            </a:r>
            <a:r>
              <a:rPr lang="en-CA" dirty="0"/>
              <a:t> la re-</a:t>
            </a:r>
            <a:r>
              <a:rPr lang="en-CA" dirty="0" err="1"/>
              <a:t>découverte</a:t>
            </a:r>
            <a:r>
              <a:rPr lang="en-CA" dirty="0"/>
              <a:t> de </a:t>
            </a:r>
            <a:r>
              <a:rPr lang="en-CA" dirty="0" err="1"/>
              <a:t>mes</a:t>
            </a:r>
            <a:r>
              <a:rPr lang="en-CA" dirty="0"/>
              <a:t> </a:t>
            </a:r>
            <a:r>
              <a:rPr lang="en-CA" dirty="0" err="1" smtClean="0"/>
              <a:t>croyances</a:t>
            </a:r>
            <a:r>
              <a:rPr lang="en-CA" dirty="0" smtClean="0"/>
              <a:t>.</a:t>
            </a:r>
            <a:endParaRPr lang="en-CA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/>
              <a:t>Un sens dans la vie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 dirty="0"/>
              <a:t>Les </a:t>
            </a:r>
            <a:r>
              <a:rPr lang="en-CA" dirty="0" err="1"/>
              <a:t>besoins</a:t>
            </a:r>
            <a:r>
              <a:rPr lang="en-CA" dirty="0"/>
              <a:t> </a:t>
            </a:r>
            <a:r>
              <a:rPr lang="en-CA" dirty="0" err="1" smtClean="0"/>
              <a:t>criants</a:t>
            </a:r>
            <a:r>
              <a:rPr lang="en-CA" dirty="0" smtClean="0"/>
              <a:t> </a:t>
            </a:r>
            <a:r>
              <a:rPr lang="en-CA" dirty="0"/>
              <a:t>chez les </a:t>
            </a:r>
            <a:r>
              <a:rPr lang="en-CA" dirty="0" err="1"/>
              <a:t>personnes</a:t>
            </a:r>
            <a:r>
              <a:rPr lang="en-CA" dirty="0"/>
              <a:t> vivant avec des troubles </a:t>
            </a:r>
            <a:r>
              <a:rPr lang="en-CA" dirty="0" err="1"/>
              <a:t>mentaux</a:t>
            </a:r>
            <a:r>
              <a:rPr lang="en-CA" dirty="0"/>
              <a:t> </a:t>
            </a:r>
            <a:r>
              <a:rPr lang="en-CA" dirty="0" err="1"/>
              <a:t>sévères</a:t>
            </a:r>
            <a:r>
              <a:rPr lang="en-CA" dirty="0"/>
              <a:t> </a:t>
            </a:r>
            <a:r>
              <a:rPr lang="en-CA" dirty="0" err="1"/>
              <a:t>ont</a:t>
            </a:r>
            <a:r>
              <a:rPr lang="en-CA" dirty="0"/>
              <a:t> </a:t>
            </a:r>
            <a:r>
              <a:rPr lang="en-CA" dirty="0" err="1"/>
              <a:t>réveillé</a:t>
            </a:r>
            <a:r>
              <a:rPr lang="en-CA" dirty="0"/>
              <a:t> ma </a:t>
            </a:r>
            <a:r>
              <a:rPr lang="en-CA" dirty="0" err="1"/>
              <a:t>sensibilité</a:t>
            </a:r>
            <a:r>
              <a:rPr lang="en-CA" dirty="0"/>
              <a:t> </a:t>
            </a:r>
            <a:r>
              <a:rPr lang="en-CA" dirty="0" err="1"/>
              <a:t>envers</a:t>
            </a:r>
            <a:r>
              <a:rPr lang="en-CA" dirty="0"/>
              <a:t> la justice </a:t>
            </a:r>
            <a:r>
              <a:rPr lang="en-CA" dirty="0" err="1"/>
              <a:t>sociale</a:t>
            </a:r>
            <a:r>
              <a:rPr lang="en-CA" dirty="0"/>
              <a:t>, </a:t>
            </a:r>
            <a:r>
              <a:rPr lang="en-CA" dirty="0" err="1"/>
              <a:t>j'en</a:t>
            </a:r>
            <a:r>
              <a:rPr lang="en-CA" dirty="0"/>
              <a:t> </a:t>
            </a:r>
            <a:r>
              <a:rPr lang="en-CA" dirty="0" err="1"/>
              <a:t>étais</a:t>
            </a:r>
            <a:r>
              <a:rPr lang="en-CA" dirty="0"/>
              <a:t> un </a:t>
            </a:r>
            <a:r>
              <a:rPr lang="en-CA" dirty="0" err="1" smtClean="0"/>
              <a:t>exemple</a:t>
            </a:r>
            <a:r>
              <a:rPr lang="en-CA" dirty="0" smtClean="0"/>
              <a:t>.</a:t>
            </a:r>
            <a:endParaRPr lang="en-CA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/>
              <a:t>Réseau social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 dirty="0"/>
              <a:t>Je </a:t>
            </a:r>
            <a:r>
              <a:rPr lang="en-CA" dirty="0" err="1"/>
              <a:t>fuyais</a:t>
            </a:r>
            <a:r>
              <a:rPr lang="en-CA" dirty="0"/>
              <a:t> le contact social, les gens me </a:t>
            </a:r>
            <a:r>
              <a:rPr lang="en-CA" dirty="0" err="1"/>
              <a:t>semblaient</a:t>
            </a:r>
            <a:r>
              <a:rPr lang="en-CA" dirty="0"/>
              <a:t> </a:t>
            </a:r>
            <a:r>
              <a:rPr lang="en-CA" dirty="0" err="1"/>
              <a:t>étranges</a:t>
            </a:r>
            <a:r>
              <a:rPr lang="en-CA" dirty="0"/>
              <a:t> et loin de ma </a:t>
            </a:r>
            <a:r>
              <a:rPr lang="en-CA" dirty="0" err="1" smtClean="0"/>
              <a:t>réalité</a:t>
            </a:r>
            <a:r>
              <a:rPr lang="en-CA" dirty="0" smtClean="0"/>
              <a:t>.</a:t>
            </a:r>
            <a:endParaRPr lang="en-CA" dirty="0"/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 dirty="0"/>
              <a:t>Je me </a:t>
            </a:r>
            <a:r>
              <a:rPr lang="en-CA" dirty="0" err="1"/>
              <a:t>forcais</a:t>
            </a:r>
            <a:r>
              <a:rPr lang="en-CA" dirty="0"/>
              <a:t>, avec </a:t>
            </a:r>
            <a:r>
              <a:rPr lang="en-CA" dirty="0" err="1"/>
              <a:t>l'aide</a:t>
            </a:r>
            <a:r>
              <a:rPr lang="en-CA" dirty="0"/>
              <a:t> </a:t>
            </a:r>
            <a:r>
              <a:rPr lang="en-CA" dirty="0" err="1"/>
              <a:t>d'une</a:t>
            </a:r>
            <a:r>
              <a:rPr lang="en-CA" dirty="0"/>
              <a:t> </a:t>
            </a:r>
            <a:r>
              <a:rPr lang="en-CA" dirty="0" err="1"/>
              <a:t>amie</a:t>
            </a:r>
            <a:r>
              <a:rPr lang="en-CA" dirty="0"/>
              <a:t>, </a:t>
            </a:r>
            <a:r>
              <a:rPr lang="en-CA" dirty="0" err="1"/>
              <a:t>à</a:t>
            </a:r>
            <a:r>
              <a:rPr lang="en-CA" dirty="0"/>
              <a:t> </a:t>
            </a:r>
            <a:r>
              <a:rPr lang="en-CA" dirty="0" err="1"/>
              <a:t>m'insérer</a:t>
            </a:r>
            <a:r>
              <a:rPr lang="en-CA" dirty="0"/>
              <a:t> </a:t>
            </a:r>
            <a:r>
              <a:rPr lang="en-CA" dirty="0" err="1"/>
              <a:t>dans</a:t>
            </a:r>
            <a:r>
              <a:rPr lang="en-CA" dirty="0"/>
              <a:t> des </a:t>
            </a:r>
            <a:r>
              <a:rPr lang="en-CA" dirty="0" err="1"/>
              <a:t>réunions</a:t>
            </a:r>
            <a:r>
              <a:rPr lang="en-CA" dirty="0"/>
              <a:t> </a:t>
            </a:r>
            <a:r>
              <a:rPr lang="en-CA" dirty="0" err="1"/>
              <a:t>sociales</a:t>
            </a:r>
            <a:r>
              <a:rPr lang="en-CA" dirty="0"/>
              <a:t>, et après un an </a:t>
            </a:r>
            <a:r>
              <a:rPr lang="en-CA" dirty="0" err="1"/>
              <a:t>ou</a:t>
            </a:r>
            <a:r>
              <a:rPr lang="en-CA" dirty="0"/>
              <a:t> </a:t>
            </a:r>
            <a:r>
              <a:rPr lang="en-CA" dirty="0" err="1" smtClean="0"/>
              <a:t>deux</a:t>
            </a:r>
            <a:r>
              <a:rPr lang="en-CA" dirty="0" smtClean="0"/>
              <a:t>, </a:t>
            </a:r>
            <a:r>
              <a:rPr lang="en-CA" dirty="0" err="1"/>
              <a:t>j‘y</a:t>
            </a:r>
            <a:r>
              <a:rPr lang="en-CA" dirty="0"/>
              <a:t> </a:t>
            </a:r>
            <a:r>
              <a:rPr lang="en-CA" dirty="0" err="1"/>
              <a:t>ai</a:t>
            </a:r>
            <a:r>
              <a:rPr lang="en-CA" dirty="0"/>
              <a:t> </a:t>
            </a:r>
            <a:r>
              <a:rPr lang="en-CA" dirty="0" err="1"/>
              <a:t>pris</a:t>
            </a:r>
            <a:r>
              <a:rPr lang="en-CA" dirty="0"/>
              <a:t> </a:t>
            </a:r>
            <a:r>
              <a:rPr lang="en-CA" dirty="0" err="1" smtClean="0"/>
              <a:t>goût</a:t>
            </a:r>
            <a:r>
              <a:rPr lang="en-CA" dirty="0" smtClean="0"/>
              <a:t>.</a:t>
            </a:r>
            <a:endParaRPr lang="en-CA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/>
              <a:t>Le pouvoir d'agir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 dirty="0"/>
              <a:t>La </a:t>
            </a:r>
            <a:r>
              <a:rPr lang="en-CA" dirty="0" err="1"/>
              <a:t>redécouverte</a:t>
            </a:r>
            <a:r>
              <a:rPr lang="en-CA" dirty="0"/>
              <a:t> </a:t>
            </a:r>
            <a:r>
              <a:rPr lang="en-CA" dirty="0" smtClean="0"/>
              <a:t>de </a:t>
            </a:r>
            <a:r>
              <a:rPr lang="en-CA" dirty="0" err="1" smtClean="0"/>
              <a:t>mes</a:t>
            </a:r>
            <a:r>
              <a:rPr lang="en-CA" dirty="0" smtClean="0"/>
              <a:t> </a:t>
            </a:r>
            <a:r>
              <a:rPr lang="en-CA" dirty="0" err="1"/>
              <a:t>capacités</a:t>
            </a:r>
            <a:r>
              <a:rPr lang="en-CA" dirty="0"/>
              <a:t> et la </a:t>
            </a:r>
            <a:r>
              <a:rPr lang="en-CA" dirty="0" err="1"/>
              <a:t>confiance</a:t>
            </a:r>
            <a:endParaRPr lang="en-CA" dirty="0"/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 dirty="0"/>
              <a:t>La </a:t>
            </a:r>
            <a:r>
              <a:rPr lang="en-CA" dirty="0" err="1"/>
              <a:t>réussite</a:t>
            </a:r>
            <a:r>
              <a:rPr lang="en-CA" dirty="0"/>
              <a:t> </a:t>
            </a:r>
            <a:r>
              <a:rPr lang="en-CA" dirty="0" err="1"/>
              <a:t>dans</a:t>
            </a:r>
            <a:r>
              <a:rPr lang="en-CA" dirty="0"/>
              <a:t> </a:t>
            </a:r>
            <a:r>
              <a:rPr lang="en-CA" dirty="0" err="1" smtClean="0"/>
              <a:t>mes</a:t>
            </a:r>
            <a:r>
              <a:rPr lang="en-CA" dirty="0" smtClean="0"/>
              <a:t> </a:t>
            </a:r>
            <a:r>
              <a:rPr lang="en-CA" dirty="0"/>
              <a:t>buts </a:t>
            </a:r>
            <a:r>
              <a:rPr lang="en-CA" dirty="0" err="1"/>
              <a:t>réalistes</a:t>
            </a:r>
            <a:endParaRPr lang="en-CA" dirty="0"/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 dirty="0"/>
              <a:t>La sortie de la </a:t>
            </a:r>
            <a:r>
              <a:rPr lang="en-CA" dirty="0" err="1"/>
              <a:t>pauvreté</a:t>
            </a:r>
            <a:r>
              <a:rPr lang="en-CA" dirty="0"/>
              <a:t> par le </a:t>
            </a:r>
            <a:r>
              <a:rPr lang="en-CA" dirty="0" err="1"/>
              <a:t>biais</a:t>
            </a:r>
            <a:r>
              <a:rPr lang="en-CA" dirty="0"/>
              <a:t> d'un </a:t>
            </a:r>
            <a:r>
              <a:rPr lang="en-CA" dirty="0" err="1"/>
              <a:t>emploi</a:t>
            </a:r>
            <a:endParaRPr lang="en-CA" dirty="0"/>
          </a:p>
          <a:p>
            <a:pPr marL="430213" indent="-323850">
              <a:buSzPct val="45000"/>
              <a:buFont typeface="Wingdings" charset="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en-CA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/>
              <a:t>CHIME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 dirty="0"/>
              <a:t>Connectedness, Hope, Identity, Meaning, Empowerment</a:t>
            </a:r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 dirty="0"/>
              <a:t>Il y a </a:t>
            </a:r>
            <a:r>
              <a:rPr lang="en-CA" dirty="0" err="1" smtClean="0"/>
              <a:t>synergisme</a:t>
            </a:r>
            <a:r>
              <a:rPr lang="en-CA" dirty="0" smtClean="0"/>
              <a:t> </a:t>
            </a:r>
            <a:r>
              <a:rPr lang="en-CA" dirty="0"/>
              <a:t>entre </a:t>
            </a:r>
            <a:r>
              <a:rPr lang="en-CA" dirty="0" err="1"/>
              <a:t>tous</a:t>
            </a:r>
            <a:r>
              <a:rPr lang="en-CA" dirty="0"/>
              <a:t> </a:t>
            </a:r>
            <a:r>
              <a:rPr lang="en-CA" dirty="0" err="1"/>
              <a:t>ces</a:t>
            </a:r>
            <a:r>
              <a:rPr lang="en-CA" dirty="0"/>
              <a:t> </a:t>
            </a:r>
            <a:r>
              <a:rPr lang="en-CA" dirty="0" smtClean="0"/>
              <a:t>aspects.</a:t>
            </a:r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en-CA" dirty="0"/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en-CA" dirty="0" smtClean="0"/>
          </a:p>
          <a:p>
            <a:pPr marL="106363" indent="0">
              <a:buSzPct val="45000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en-CA" dirty="0" smtClean="0"/>
          </a:p>
          <a:p>
            <a:pPr marL="106363" indent="0">
              <a:buSzPct val="45000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CA" sz="2800" dirty="0" smtClean="0"/>
              <a:t>M </a:t>
            </a:r>
            <a:r>
              <a:rPr lang="en-CA" sz="2800" dirty="0"/>
              <a:t>Slade, J Williams, V Bird et al. 2012. </a:t>
            </a:r>
            <a:r>
              <a:rPr lang="en-CA" sz="2800" i="1" dirty="0"/>
              <a:t>Recovery Grows Up </a:t>
            </a:r>
            <a:r>
              <a:rPr lang="en-CA" sz="2800" i="1" u="sng" dirty="0"/>
              <a:t>Journal of Mental Health 21(2): 99-104</a:t>
            </a:r>
          </a:p>
          <a:p>
            <a:pPr marL="430213" indent="-323850">
              <a:buSzPct val="45000"/>
              <a:buFont typeface="Wingdings" charset="0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en-CA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Microsoft YaHei"/>
      </a:majorFont>
      <a:minorFont>
        <a:latin typeface="Arial"/>
        <a:ea typeface="ＭＳ Ｐゴシック"/>
        <a:cs typeface="Microsoft YaHei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Microsoft YaHe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Microsoft YaHei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334</Words>
  <Application>Microsoft Macintosh PowerPoint</Application>
  <PresentationFormat>Personnalisé</PresentationFormat>
  <Paragraphs>52</Paragraphs>
  <Slides>11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Conférence d’ouverture Rétablissement et citoyenneté :  de l’espoir à l’action  </vt:lpstr>
      <vt:lpstr>Rétablissement et citoyenneté :  de l’espoir à l’action  </vt:lpstr>
      <vt:lpstr>Une Histoire de rétablissement</vt:lpstr>
      <vt:lpstr>L'espoir</vt:lpstr>
      <vt:lpstr>Identité</vt:lpstr>
      <vt:lpstr>Un sens dans la vie</vt:lpstr>
      <vt:lpstr>Réseau social</vt:lpstr>
      <vt:lpstr>Le pouvoir d'agir</vt:lpstr>
      <vt:lpstr>CHIME</vt:lpstr>
      <vt:lpstr>Implication des utilisateurs de services</vt:lpstr>
      <vt:lpstr>Merci!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Histoire de rétablissement</dc:title>
  <dc:creator>Janet Stewart</dc:creator>
  <cp:lastModifiedBy>briandc</cp:lastModifiedBy>
  <cp:revision>9</cp:revision>
  <cp:lastPrinted>1601-01-01T00:00:00Z</cp:lastPrinted>
  <dcterms:created xsi:type="dcterms:W3CDTF">2014-04-14T21:03:12Z</dcterms:created>
  <dcterms:modified xsi:type="dcterms:W3CDTF">2014-05-13T15:13:27Z</dcterms:modified>
</cp:coreProperties>
</file>