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3"/>
  </p:handoutMasterIdLst>
  <p:sldIdLst>
    <p:sldId id="256" r:id="rId2"/>
    <p:sldId id="280" r:id="rId3"/>
    <p:sldId id="281" r:id="rId4"/>
    <p:sldId id="279" r:id="rId5"/>
    <p:sldId id="257" r:id="rId6"/>
    <p:sldId id="262" r:id="rId7"/>
    <p:sldId id="263" r:id="rId8"/>
    <p:sldId id="271" r:id="rId9"/>
    <p:sldId id="270" r:id="rId10"/>
    <p:sldId id="328" r:id="rId11"/>
    <p:sldId id="261" r:id="rId12"/>
    <p:sldId id="298" r:id="rId13"/>
    <p:sldId id="265" r:id="rId14"/>
    <p:sldId id="266" r:id="rId15"/>
    <p:sldId id="267" r:id="rId16"/>
    <p:sldId id="293" r:id="rId17"/>
    <p:sldId id="306" r:id="rId18"/>
    <p:sldId id="297" r:id="rId19"/>
    <p:sldId id="284" r:id="rId20"/>
    <p:sldId id="294" r:id="rId21"/>
    <p:sldId id="302" r:id="rId22"/>
    <p:sldId id="303" r:id="rId23"/>
    <p:sldId id="288" r:id="rId24"/>
    <p:sldId id="289" r:id="rId25"/>
    <p:sldId id="318" r:id="rId26"/>
    <p:sldId id="326" r:id="rId27"/>
    <p:sldId id="325" r:id="rId28"/>
    <p:sldId id="327" r:id="rId29"/>
    <p:sldId id="295" r:id="rId30"/>
    <p:sldId id="273" r:id="rId31"/>
    <p:sldId id="275" r:id="rId32"/>
    <p:sldId id="269" r:id="rId33"/>
    <p:sldId id="321" r:id="rId34"/>
    <p:sldId id="319" r:id="rId35"/>
    <p:sldId id="324" r:id="rId36"/>
    <p:sldId id="320" r:id="rId37"/>
    <p:sldId id="307" r:id="rId38"/>
    <p:sldId id="308" r:id="rId39"/>
    <p:sldId id="309" r:id="rId40"/>
    <p:sldId id="310" r:id="rId41"/>
    <p:sldId id="285" r:id="rId42"/>
    <p:sldId id="311" r:id="rId43"/>
    <p:sldId id="312" r:id="rId44"/>
    <p:sldId id="313" r:id="rId45"/>
    <p:sldId id="268" r:id="rId46"/>
    <p:sldId id="323" r:id="rId47"/>
    <p:sldId id="291" r:id="rId48"/>
    <p:sldId id="322" r:id="rId49"/>
    <p:sldId id="286" r:id="rId50"/>
    <p:sldId id="304" r:id="rId51"/>
    <p:sldId id="274" r:id="rId52"/>
    <p:sldId id="276" r:id="rId53"/>
    <p:sldId id="272" r:id="rId54"/>
    <p:sldId id="259" r:id="rId55"/>
    <p:sldId id="258" r:id="rId56"/>
    <p:sldId id="260" r:id="rId57"/>
    <p:sldId id="278" r:id="rId58"/>
    <p:sldId id="332" r:id="rId59"/>
    <p:sldId id="329" r:id="rId60"/>
    <p:sldId id="330" r:id="rId61"/>
    <p:sldId id="33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1B5AA77-13B9-E54A-B489-0A00E1801EA7}">
          <p14:sldIdLst>
            <p14:sldId id="256"/>
            <p14:sldId id="280"/>
            <p14:sldId id="281"/>
            <p14:sldId id="279"/>
            <p14:sldId id="257"/>
            <p14:sldId id="262"/>
            <p14:sldId id="263"/>
            <p14:sldId id="271"/>
            <p14:sldId id="270"/>
            <p14:sldId id="328"/>
          </p14:sldIdLst>
        </p14:section>
        <p14:section name="Internet" id="{45F72CBA-2663-5F49-83F3-6982FE087432}">
          <p14:sldIdLst>
            <p14:sldId id="261"/>
            <p14:sldId id="298"/>
            <p14:sldId id="265"/>
            <p14:sldId id="266"/>
            <p14:sldId id="267"/>
            <p14:sldId id="293"/>
            <p14:sldId id="306"/>
          </p14:sldIdLst>
        </p14:section>
        <p14:section name="Sur place" id="{4AB3361E-8032-A94E-8B38-6193614808CA}">
          <p14:sldIdLst>
            <p14:sldId id="297"/>
            <p14:sldId id="284"/>
            <p14:sldId id="294"/>
            <p14:sldId id="302"/>
            <p14:sldId id="303"/>
            <p14:sldId id="288"/>
            <p14:sldId id="289"/>
            <p14:sldId id="318"/>
            <p14:sldId id="326"/>
            <p14:sldId id="325"/>
            <p14:sldId id="327"/>
            <p14:sldId id="295"/>
            <p14:sldId id="273"/>
            <p14:sldId id="275"/>
            <p14:sldId id="269"/>
            <p14:sldId id="321"/>
            <p14:sldId id="319"/>
            <p14:sldId id="324"/>
            <p14:sldId id="320"/>
            <p14:sldId id="307"/>
            <p14:sldId id="308"/>
            <p14:sldId id="309"/>
            <p14:sldId id="310"/>
            <p14:sldId id="285"/>
            <p14:sldId id="311"/>
            <p14:sldId id="312"/>
            <p14:sldId id="313"/>
            <p14:sldId id="268"/>
            <p14:sldId id="323"/>
            <p14:sldId id="291"/>
            <p14:sldId id="322"/>
            <p14:sldId id="286"/>
          </p14:sldIdLst>
        </p14:section>
        <p14:section name="Discussion" id="{1F19E745-F019-244B-8BC6-D1FAFD375581}">
          <p14:sldIdLst>
            <p14:sldId id="304"/>
            <p14:sldId id="274"/>
            <p14:sldId id="276"/>
            <p14:sldId id="272"/>
            <p14:sldId id="259"/>
            <p14:sldId id="258"/>
            <p14:sldId id="260"/>
            <p14:sldId id="278"/>
            <p14:sldId id="332"/>
            <p14:sldId id="329"/>
            <p14:sldId id="330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85" autoAdjust="0"/>
  </p:normalViewPr>
  <p:slideViewPr>
    <p:cSldViewPr snapToGrid="0" snapToObjects="1">
      <p:cViewPr>
        <p:scale>
          <a:sx n="94" d="100"/>
          <a:sy n="94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C5FE8-9A56-B44C-9B5E-DE78699B5ED8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B03FC1-9342-914C-B635-A0DE6612022B}">
      <dgm:prSet/>
      <dgm:spPr/>
      <dgm:t>
        <a:bodyPr/>
        <a:lstStyle/>
        <a:p>
          <a:pPr rtl="0"/>
          <a:r>
            <a:rPr lang="fr-FR" dirty="0" smtClean="0"/>
            <a:t>Évaluation par omni</a:t>
          </a:r>
          <a:endParaRPr lang="fr-FR" dirty="0"/>
        </a:p>
      </dgm:t>
    </dgm:pt>
    <dgm:pt modelId="{B0277A1B-17D2-F049-B6DF-B78359A09A00}" type="parTrans" cxnId="{A489CC92-37DF-3844-8E6A-C38ED9AFDFE8}">
      <dgm:prSet/>
      <dgm:spPr/>
      <dgm:t>
        <a:bodyPr/>
        <a:lstStyle/>
        <a:p>
          <a:endParaRPr lang="fr-FR"/>
        </a:p>
      </dgm:t>
    </dgm:pt>
    <dgm:pt modelId="{BA24A740-CC88-0F41-89AD-E8D65D3CA2C5}" type="sibTrans" cxnId="{A489CC92-37DF-3844-8E6A-C38ED9AFDFE8}">
      <dgm:prSet/>
      <dgm:spPr/>
      <dgm:t>
        <a:bodyPr/>
        <a:lstStyle/>
        <a:p>
          <a:endParaRPr lang="fr-FR"/>
        </a:p>
      </dgm:t>
    </dgm:pt>
    <dgm:pt modelId="{E1E8BF2F-0330-F049-9EAE-04B887D4151C}">
      <dgm:prSet custT="1"/>
      <dgm:spPr/>
      <dgm:t>
        <a:bodyPr/>
        <a:lstStyle/>
        <a:p>
          <a:pPr rtl="0"/>
          <a:r>
            <a:rPr lang="fr-FR" sz="1400" dirty="0" smtClean="0"/>
            <a:t>Résistance</a:t>
          </a:r>
          <a:endParaRPr lang="fr-FR" sz="1400" dirty="0"/>
        </a:p>
      </dgm:t>
    </dgm:pt>
    <dgm:pt modelId="{75FE87AB-C292-804C-8057-1B0A552FCED7}" type="parTrans" cxnId="{E4ED23BC-EABF-1747-AD01-2A69037AA78A}">
      <dgm:prSet/>
      <dgm:spPr/>
      <dgm:t>
        <a:bodyPr/>
        <a:lstStyle/>
        <a:p>
          <a:endParaRPr lang="fr-FR"/>
        </a:p>
      </dgm:t>
    </dgm:pt>
    <dgm:pt modelId="{D9564D16-C179-D54D-BE3D-E042176D7BD2}" type="sibTrans" cxnId="{E4ED23BC-EABF-1747-AD01-2A69037AA78A}">
      <dgm:prSet/>
      <dgm:spPr/>
      <dgm:t>
        <a:bodyPr/>
        <a:lstStyle/>
        <a:p>
          <a:endParaRPr lang="fr-FR"/>
        </a:p>
      </dgm:t>
    </dgm:pt>
    <dgm:pt modelId="{EE8B15F4-D058-BB4F-8031-B2BC8DD7EB6F}">
      <dgm:prSet custT="1"/>
      <dgm:spPr/>
      <dgm:t>
        <a:bodyPr/>
        <a:lstStyle/>
        <a:p>
          <a:pPr rtl="0"/>
          <a:r>
            <a:rPr lang="fr-FR" sz="1400" dirty="0" smtClean="0"/>
            <a:t>Guides de pratique</a:t>
          </a:r>
          <a:endParaRPr lang="fr-FR" sz="1400" dirty="0"/>
        </a:p>
      </dgm:t>
    </dgm:pt>
    <dgm:pt modelId="{858959A2-5EAF-DD4E-A619-8A04209C3C8B}" type="parTrans" cxnId="{704F4213-89C9-2A45-872D-FB5349F37FD2}">
      <dgm:prSet/>
      <dgm:spPr/>
      <dgm:t>
        <a:bodyPr/>
        <a:lstStyle/>
        <a:p>
          <a:endParaRPr lang="fr-FR"/>
        </a:p>
      </dgm:t>
    </dgm:pt>
    <dgm:pt modelId="{FF445550-1E7D-AB43-9644-FF3E4A90824A}" type="sibTrans" cxnId="{704F4213-89C9-2A45-872D-FB5349F37FD2}">
      <dgm:prSet/>
      <dgm:spPr/>
      <dgm:t>
        <a:bodyPr/>
        <a:lstStyle/>
        <a:p>
          <a:endParaRPr lang="fr-FR"/>
        </a:p>
      </dgm:t>
    </dgm:pt>
    <dgm:pt modelId="{6C41FEBD-E143-D142-8606-202BE641D14E}">
      <dgm:prSet custT="1"/>
      <dgm:spPr/>
      <dgm:t>
        <a:bodyPr/>
        <a:lstStyle/>
        <a:p>
          <a:pPr rtl="0"/>
          <a:r>
            <a:rPr lang="fr-FR" sz="1400" dirty="0" smtClean="0"/>
            <a:t>Comorbidités</a:t>
          </a:r>
          <a:endParaRPr lang="fr-FR" sz="1400" dirty="0"/>
        </a:p>
      </dgm:t>
    </dgm:pt>
    <dgm:pt modelId="{27B2A814-336F-F149-8015-E0FC258377AA}" type="parTrans" cxnId="{626C1287-06A1-4D49-8DDC-FBA655C36CB0}">
      <dgm:prSet/>
      <dgm:spPr/>
      <dgm:t>
        <a:bodyPr/>
        <a:lstStyle/>
        <a:p>
          <a:endParaRPr lang="fr-FR"/>
        </a:p>
      </dgm:t>
    </dgm:pt>
    <dgm:pt modelId="{9AF1D10F-1D42-5440-93B2-E1B1AAAB354F}" type="sibTrans" cxnId="{626C1287-06A1-4D49-8DDC-FBA655C36CB0}">
      <dgm:prSet/>
      <dgm:spPr/>
      <dgm:t>
        <a:bodyPr/>
        <a:lstStyle/>
        <a:p>
          <a:endParaRPr lang="fr-FR"/>
        </a:p>
      </dgm:t>
    </dgm:pt>
    <dgm:pt modelId="{F8E5CE43-9FD6-CE49-A6C2-27D4EFA12A15}">
      <dgm:prSet custT="1"/>
      <dgm:spPr/>
      <dgm:t>
        <a:bodyPr/>
        <a:lstStyle/>
        <a:p>
          <a:pPr rtl="0"/>
          <a:r>
            <a:rPr lang="fr-FR" sz="1400" dirty="0" smtClean="0"/>
            <a:t>Évaluation / Investigation</a:t>
          </a:r>
          <a:endParaRPr lang="fr-FR" sz="1400" dirty="0"/>
        </a:p>
      </dgm:t>
    </dgm:pt>
    <dgm:pt modelId="{F8A06655-4462-6446-A08B-5D3FBC987891}" type="parTrans" cxnId="{7AB7DF25-2AA2-9646-B90E-0D44C7F5854F}">
      <dgm:prSet/>
      <dgm:spPr/>
      <dgm:t>
        <a:bodyPr/>
        <a:lstStyle/>
        <a:p>
          <a:endParaRPr lang="fr-FR"/>
        </a:p>
      </dgm:t>
    </dgm:pt>
    <dgm:pt modelId="{7507E9F8-5EA2-224E-A8F0-DF1AE7C2950E}" type="sibTrans" cxnId="{7AB7DF25-2AA2-9646-B90E-0D44C7F5854F}">
      <dgm:prSet/>
      <dgm:spPr/>
      <dgm:t>
        <a:bodyPr/>
        <a:lstStyle/>
        <a:p>
          <a:endParaRPr lang="fr-FR"/>
        </a:p>
      </dgm:t>
    </dgm:pt>
    <dgm:pt modelId="{B671EAD0-262D-C54E-AB01-9030BF955900}">
      <dgm:prSet custT="1"/>
      <dgm:spPr/>
      <dgm:t>
        <a:bodyPr/>
        <a:lstStyle/>
        <a:p>
          <a:pPr rtl="0"/>
          <a:r>
            <a:rPr lang="fr-FR" sz="1400" dirty="0" smtClean="0"/>
            <a:t>DX, CAT</a:t>
          </a:r>
          <a:endParaRPr lang="fr-FR" sz="1400" dirty="0"/>
        </a:p>
      </dgm:t>
    </dgm:pt>
    <dgm:pt modelId="{B3259445-F816-F34D-A232-182AC0BE6072}" type="parTrans" cxnId="{7EE51234-7C7F-AE46-8E4A-249AAE406571}">
      <dgm:prSet/>
      <dgm:spPr/>
      <dgm:t>
        <a:bodyPr/>
        <a:lstStyle/>
        <a:p>
          <a:endParaRPr lang="fr-FR"/>
        </a:p>
      </dgm:t>
    </dgm:pt>
    <dgm:pt modelId="{9C90B114-F78B-5D41-BA5F-B7074DE85914}" type="sibTrans" cxnId="{7EE51234-7C7F-AE46-8E4A-249AAE406571}">
      <dgm:prSet/>
      <dgm:spPr/>
      <dgm:t>
        <a:bodyPr/>
        <a:lstStyle/>
        <a:p>
          <a:endParaRPr lang="fr-FR"/>
        </a:p>
      </dgm:t>
    </dgm:pt>
    <dgm:pt modelId="{D60DD2C8-8E5F-884B-A1E4-365FAA140A37}">
      <dgm:prSet custT="1"/>
      <dgm:spPr/>
      <dgm:t>
        <a:bodyPr/>
        <a:lstStyle/>
        <a:p>
          <a:pPr rtl="0"/>
          <a:r>
            <a:rPr lang="fr-FR" sz="1400" dirty="0" smtClean="0"/>
            <a:t>Entrevue</a:t>
          </a:r>
          <a:endParaRPr lang="fr-FR" sz="1400" dirty="0"/>
        </a:p>
      </dgm:t>
    </dgm:pt>
    <dgm:pt modelId="{FE476BCB-ECCE-5A4D-B0A0-92FE70C44424}" type="parTrans" cxnId="{4391EF5F-3823-C140-9C6F-A26CE02C966D}">
      <dgm:prSet/>
      <dgm:spPr/>
      <dgm:t>
        <a:bodyPr/>
        <a:lstStyle/>
        <a:p>
          <a:endParaRPr lang="fr-FR"/>
        </a:p>
      </dgm:t>
    </dgm:pt>
    <dgm:pt modelId="{6E3F852B-47A5-5845-A724-93962827F807}" type="sibTrans" cxnId="{4391EF5F-3823-C140-9C6F-A26CE02C966D}">
      <dgm:prSet/>
      <dgm:spPr/>
      <dgm:t>
        <a:bodyPr/>
        <a:lstStyle/>
        <a:p>
          <a:endParaRPr lang="fr-FR"/>
        </a:p>
      </dgm:t>
    </dgm:pt>
    <dgm:pt modelId="{05C41324-F483-C348-8D9E-70BD98C35BF4}">
      <dgm:prSet/>
      <dgm:spPr/>
      <dgm:t>
        <a:bodyPr/>
        <a:lstStyle/>
        <a:p>
          <a:pPr rtl="0"/>
          <a:r>
            <a:rPr lang="fr-FR" dirty="0" smtClean="0"/>
            <a:t>Soutien à la décision clinique</a:t>
          </a:r>
          <a:endParaRPr lang="fr-FR" dirty="0"/>
        </a:p>
      </dgm:t>
    </dgm:pt>
    <dgm:pt modelId="{0B012777-FF7F-3346-BBA6-ED6EFFAC3F41}" type="parTrans" cxnId="{2F71B7E9-93EB-994D-A4F0-539A1C9D888D}">
      <dgm:prSet/>
      <dgm:spPr/>
      <dgm:t>
        <a:bodyPr/>
        <a:lstStyle/>
        <a:p>
          <a:endParaRPr lang="fr-FR"/>
        </a:p>
      </dgm:t>
    </dgm:pt>
    <dgm:pt modelId="{B09AD58A-A288-2943-BE7B-246FE7C2575E}" type="sibTrans" cxnId="{2F71B7E9-93EB-994D-A4F0-539A1C9D888D}">
      <dgm:prSet/>
      <dgm:spPr/>
      <dgm:t>
        <a:bodyPr/>
        <a:lstStyle/>
        <a:p>
          <a:endParaRPr lang="fr-FR"/>
        </a:p>
      </dgm:t>
    </dgm:pt>
    <dgm:pt modelId="{161474E9-A374-9F41-9215-407CB47849D1}">
      <dgm:prSet custT="1"/>
      <dgm:spPr/>
      <dgm:t>
        <a:bodyPr/>
        <a:lstStyle/>
        <a:p>
          <a:pPr rtl="0"/>
          <a:r>
            <a:rPr lang="fr-FR" sz="1400" dirty="0" smtClean="0"/>
            <a:t>Algorithmes</a:t>
          </a:r>
          <a:endParaRPr lang="fr-FR" sz="1400" dirty="0"/>
        </a:p>
      </dgm:t>
    </dgm:pt>
    <dgm:pt modelId="{EEBD6123-2E51-DE49-A262-6F294CC15B50}" type="parTrans" cxnId="{FB2A1E29-3B43-4449-A7E9-3B2FAF8FD3DE}">
      <dgm:prSet/>
      <dgm:spPr/>
      <dgm:t>
        <a:bodyPr/>
        <a:lstStyle/>
        <a:p>
          <a:endParaRPr lang="fr-FR"/>
        </a:p>
      </dgm:t>
    </dgm:pt>
    <dgm:pt modelId="{9023CF69-95AA-874A-96A3-B7DDC7553566}" type="sibTrans" cxnId="{FB2A1E29-3B43-4449-A7E9-3B2FAF8FD3DE}">
      <dgm:prSet/>
      <dgm:spPr/>
      <dgm:t>
        <a:bodyPr/>
        <a:lstStyle/>
        <a:p>
          <a:endParaRPr lang="fr-FR"/>
        </a:p>
      </dgm:t>
    </dgm:pt>
    <dgm:pt modelId="{1C64AED8-8C1C-EE4B-9722-F1B4A954194B}">
      <dgm:prSet/>
      <dgm:spPr/>
      <dgm:t>
        <a:bodyPr/>
        <a:lstStyle/>
        <a:p>
          <a:pPr rtl="0"/>
          <a:r>
            <a:rPr lang="fr-FR" dirty="0" smtClean="0"/>
            <a:t>Référence à l’accueil clinique</a:t>
          </a:r>
          <a:endParaRPr lang="fr-FR" dirty="0"/>
        </a:p>
      </dgm:t>
    </dgm:pt>
    <dgm:pt modelId="{938EE3CC-76B9-C341-80F8-C025C8C44A42}" type="parTrans" cxnId="{1A76CB9D-4494-474C-9161-960E185CC138}">
      <dgm:prSet/>
      <dgm:spPr/>
      <dgm:t>
        <a:bodyPr/>
        <a:lstStyle/>
        <a:p>
          <a:endParaRPr lang="fr-FR"/>
        </a:p>
      </dgm:t>
    </dgm:pt>
    <dgm:pt modelId="{D07DEB90-CD5D-D249-87DE-6C224625FD82}" type="sibTrans" cxnId="{1A76CB9D-4494-474C-9161-960E185CC138}">
      <dgm:prSet/>
      <dgm:spPr/>
      <dgm:t>
        <a:bodyPr/>
        <a:lstStyle/>
        <a:p>
          <a:endParaRPr lang="fr-FR"/>
        </a:p>
      </dgm:t>
    </dgm:pt>
    <dgm:pt modelId="{4F5DEFC3-DE25-4B44-93FD-19A080B9DC08}">
      <dgm:prSet/>
      <dgm:spPr/>
      <dgm:t>
        <a:bodyPr/>
        <a:lstStyle/>
        <a:p>
          <a:pPr rtl="0"/>
          <a:r>
            <a:rPr lang="fr-FR" dirty="0" smtClean="0"/>
            <a:t>Infirmière de l’Accueil Clinique</a:t>
          </a:r>
          <a:endParaRPr lang="fr-FR" dirty="0"/>
        </a:p>
      </dgm:t>
    </dgm:pt>
    <dgm:pt modelId="{0C01E839-9C86-A741-8BD0-B59223543000}" type="parTrans" cxnId="{D5D6F5CD-3BEF-EF48-915D-8EAD5CDFA5EC}">
      <dgm:prSet/>
      <dgm:spPr/>
      <dgm:t>
        <a:bodyPr/>
        <a:lstStyle/>
        <a:p>
          <a:endParaRPr lang="fr-FR"/>
        </a:p>
      </dgm:t>
    </dgm:pt>
    <dgm:pt modelId="{932C380D-ACBC-6C4B-B685-9BC25A4457D8}" type="sibTrans" cxnId="{D5D6F5CD-3BEF-EF48-915D-8EAD5CDFA5EC}">
      <dgm:prSet/>
      <dgm:spPr/>
      <dgm:t>
        <a:bodyPr/>
        <a:lstStyle/>
        <a:p>
          <a:endParaRPr lang="fr-FR"/>
        </a:p>
      </dgm:t>
    </dgm:pt>
    <dgm:pt modelId="{B806E00C-2A7D-D747-9C6D-2F3FF794D158}">
      <dgm:prSet/>
      <dgm:spPr/>
      <dgm:t>
        <a:bodyPr/>
        <a:lstStyle/>
        <a:p>
          <a:pPr rtl="0"/>
          <a:r>
            <a:rPr lang="fr-FR" dirty="0" smtClean="0"/>
            <a:t>(Consultation en psychiatrie)</a:t>
          </a:r>
          <a:endParaRPr lang="fr-FR" dirty="0"/>
        </a:p>
      </dgm:t>
    </dgm:pt>
    <dgm:pt modelId="{FD72E9EC-6EA6-3F48-AC90-533ABDEA3565}" type="parTrans" cxnId="{0F792666-E0A5-5240-B20E-C8D3852555B5}">
      <dgm:prSet/>
      <dgm:spPr/>
      <dgm:t>
        <a:bodyPr/>
        <a:lstStyle/>
        <a:p>
          <a:endParaRPr lang="fr-FR"/>
        </a:p>
      </dgm:t>
    </dgm:pt>
    <dgm:pt modelId="{8BD21BC7-6124-5241-94B1-C36B5B10D568}" type="sibTrans" cxnId="{0F792666-E0A5-5240-B20E-C8D3852555B5}">
      <dgm:prSet/>
      <dgm:spPr/>
      <dgm:t>
        <a:bodyPr/>
        <a:lstStyle/>
        <a:p>
          <a:endParaRPr lang="fr-FR"/>
        </a:p>
      </dgm:t>
    </dgm:pt>
    <dgm:pt modelId="{35C72C06-1C93-1C47-991A-6C5732D20567}">
      <dgm:prSet/>
      <dgm:spPr/>
      <dgm:t>
        <a:bodyPr/>
        <a:lstStyle/>
        <a:p>
          <a:pPr rtl="0"/>
          <a:r>
            <a:rPr lang="fr-FR" dirty="0" smtClean="0"/>
            <a:t>Retour à l’omni</a:t>
          </a:r>
          <a:endParaRPr lang="fr-FR" dirty="0"/>
        </a:p>
      </dgm:t>
    </dgm:pt>
    <dgm:pt modelId="{EAB10452-EC50-A94F-B803-EEE076E6DB3B}" type="parTrans" cxnId="{07CC7F44-B5F2-D94F-A7C4-FAB07ACBC029}">
      <dgm:prSet/>
      <dgm:spPr/>
      <dgm:t>
        <a:bodyPr/>
        <a:lstStyle/>
        <a:p>
          <a:endParaRPr lang="fr-FR"/>
        </a:p>
      </dgm:t>
    </dgm:pt>
    <dgm:pt modelId="{9050EE0D-ABEB-7C4B-8616-715BAF0AACC4}" type="sibTrans" cxnId="{07CC7F44-B5F2-D94F-A7C4-FAB07ACBC029}">
      <dgm:prSet/>
      <dgm:spPr/>
      <dgm:t>
        <a:bodyPr/>
        <a:lstStyle/>
        <a:p>
          <a:endParaRPr lang="fr-FR"/>
        </a:p>
      </dgm:t>
    </dgm:pt>
    <dgm:pt modelId="{392A5721-6F57-484B-850B-9C66AC5B8703}">
      <dgm:prSet custT="1"/>
      <dgm:spPr/>
      <dgm:t>
        <a:bodyPr/>
        <a:lstStyle/>
        <a:p>
          <a:pPr rtl="0"/>
          <a:r>
            <a:rPr lang="fr-FR" sz="1400" dirty="0" smtClean="0"/>
            <a:t>Évaluation / Investigation</a:t>
          </a:r>
          <a:endParaRPr lang="fr-FR" sz="1400" dirty="0"/>
        </a:p>
      </dgm:t>
    </dgm:pt>
    <dgm:pt modelId="{079A1EC9-201D-CB48-8200-DDDF143AB8EB}" type="parTrans" cxnId="{BD7814AB-FCD8-004B-A16E-04CD24979CA2}">
      <dgm:prSet/>
      <dgm:spPr/>
      <dgm:t>
        <a:bodyPr/>
        <a:lstStyle/>
        <a:p>
          <a:endParaRPr lang="fr-FR"/>
        </a:p>
      </dgm:t>
    </dgm:pt>
    <dgm:pt modelId="{3E39052A-1C5F-524C-A690-1EA5AD36D610}" type="sibTrans" cxnId="{BD7814AB-FCD8-004B-A16E-04CD24979CA2}">
      <dgm:prSet/>
      <dgm:spPr/>
      <dgm:t>
        <a:bodyPr/>
        <a:lstStyle/>
        <a:p>
          <a:endParaRPr lang="fr-FR"/>
        </a:p>
      </dgm:t>
    </dgm:pt>
    <dgm:pt modelId="{973DB051-0F40-5A4D-8539-787F391E7B55}">
      <dgm:prSet custT="1"/>
      <dgm:spPr/>
      <dgm:t>
        <a:bodyPr/>
        <a:lstStyle/>
        <a:p>
          <a:pPr rtl="0"/>
          <a:r>
            <a:rPr lang="fr-FR" sz="1400" dirty="0" smtClean="0"/>
            <a:t>Rapport</a:t>
          </a:r>
          <a:endParaRPr lang="fr-FR" sz="1000" dirty="0"/>
        </a:p>
      </dgm:t>
    </dgm:pt>
    <dgm:pt modelId="{72BEC9A5-C044-134B-89CB-FD24771B7987}" type="parTrans" cxnId="{AF824723-01E5-A54F-BC54-C7F402D78B11}">
      <dgm:prSet/>
      <dgm:spPr/>
      <dgm:t>
        <a:bodyPr/>
        <a:lstStyle/>
        <a:p>
          <a:endParaRPr lang="fr-FR"/>
        </a:p>
      </dgm:t>
    </dgm:pt>
    <dgm:pt modelId="{44BAC89C-4864-5C4C-8F84-0DD34E5686DA}" type="sibTrans" cxnId="{AF824723-01E5-A54F-BC54-C7F402D78B11}">
      <dgm:prSet/>
      <dgm:spPr/>
      <dgm:t>
        <a:bodyPr/>
        <a:lstStyle/>
        <a:p>
          <a:endParaRPr lang="fr-FR"/>
        </a:p>
      </dgm:t>
    </dgm:pt>
    <dgm:pt modelId="{7F60F66A-0B4B-EF44-9615-B9948C213408}">
      <dgm:prSet custT="1"/>
      <dgm:spPr/>
      <dgm:t>
        <a:bodyPr/>
        <a:lstStyle/>
        <a:p>
          <a:pPr rtl="0"/>
          <a:r>
            <a:rPr lang="fr-FR" sz="1400" dirty="0" smtClean="0"/>
            <a:t>DX, CAT</a:t>
          </a:r>
          <a:endParaRPr lang="fr-FR" sz="1400" dirty="0"/>
        </a:p>
      </dgm:t>
    </dgm:pt>
    <dgm:pt modelId="{D08E7816-FF65-084E-9B8B-A201B453AD1F}" type="parTrans" cxnId="{3CC585C1-A057-7C46-85DB-96902BDADE99}">
      <dgm:prSet/>
      <dgm:spPr/>
      <dgm:t>
        <a:bodyPr/>
        <a:lstStyle/>
        <a:p>
          <a:endParaRPr lang="fr-FR"/>
        </a:p>
      </dgm:t>
    </dgm:pt>
    <dgm:pt modelId="{64E2C9E8-E180-764D-97F7-24315901804C}" type="sibTrans" cxnId="{3CC585C1-A057-7C46-85DB-96902BDADE99}">
      <dgm:prSet/>
      <dgm:spPr/>
      <dgm:t>
        <a:bodyPr/>
        <a:lstStyle/>
        <a:p>
          <a:endParaRPr lang="fr-FR"/>
        </a:p>
      </dgm:t>
    </dgm:pt>
    <dgm:pt modelId="{A15AD80A-C276-FC45-91AB-9BE6436063A3}">
      <dgm:prSet custT="1"/>
      <dgm:spPr/>
      <dgm:t>
        <a:bodyPr/>
        <a:lstStyle/>
        <a:p>
          <a:pPr rtl="0"/>
          <a:r>
            <a:rPr lang="fr-FR" sz="1400" dirty="0" smtClean="0"/>
            <a:t>Rapport</a:t>
          </a:r>
          <a:endParaRPr lang="fr-FR" sz="1400" dirty="0"/>
        </a:p>
      </dgm:t>
    </dgm:pt>
    <dgm:pt modelId="{78E9EB5B-6B95-1744-8F2D-4DBFAC5189C5}" type="parTrans" cxnId="{6CB7A4E9-3664-AB48-A694-CB7D9DF534A9}">
      <dgm:prSet/>
      <dgm:spPr/>
      <dgm:t>
        <a:bodyPr/>
        <a:lstStyle/>
        <a:p>
          <a:endParaRPr lang="fr-FR"/>
        </a:p>
      </dgm:t>
    </dgm:pt>
    <dgm:pt modelId="{FAAF6E0D-0BC1-1D42-BC2D-2FA1B4A351AF}" type="sibTrans" cxnId="{6CB7A4E9-3664-AB48-A694-CB7D9DF534A9}">
      <dgm:prSet/>
      <dgm:spPr/>
      <dgm:t>
        <a:bodyPr/>
        <a:lstStyle/>
        <a:p>
          <a:endParaRPr lang="fr-FR"/>
        </a:p>
      </dgm:t>
    </dgm:pt>
    <dgm:pt modelId="{B38059C6-2894-E842-9FA5-B2410D7A1A68}" type="pres">
      <dgm:prSet presAssocID="{610C5FE8-9A56-B44C-9B5E-DE78699B5E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0DE842-7C47-1742-914B-E58B40631B3F}" type="pres">
      <dgm:prSet presAssocID="{610C5FE8-9A56-B44C-9B5E-DE78699B5ED8}" presName="hierFlow" presStyleCnt="0"/>
      <dgm:spPr/>
    </dgm:pt>
    <dgm:pt modelId="{EE0EE189-CDE0-EB47-9934-3F1609603911}" type="pres">
      <dgm:prSet presAssocID="{610C5FE8-9A56-B44C-9B5E-DE78699B5ED8}" presName="firstBuf" presStyleCnt="0"/>
      <dgm:spPr/>
    </dgm:pt>
    <dgm:pt modelId="{932896FF-F277-F04C-87C6-400C3815A3C9}" type="pres">
      <dgm:prSet presAssocID="{610C5FE8-9A56-B44C-9B5E-DE78699B5E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ABA9D69-2CCD-AF4D-9685-82868C9EE5DB}" type="pres">
      <dgm:prSet presAssocID="{D60DD2C8-8E5F-884B-A1E4-365FAA140A37}" presName="Name14" presStyleCnt="0"/>
      <dgm:spPr/>
    </dgm:pt>
    <dgm:pt modelId="{40CFE660-E7AC-5345-8E8B-544E6E8C0F15}" type="pres">
      <dgm:prSet presAssocID="{D60DD2C8-8E5F-884B-A1E4-365FAA140A37}" presName="level1Shape" presStyleLbl="node0" presStyleIdx="0" presStyleCnt="1" custScaleX="1265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3D7A2D3-0E6D-6B40-B974-DB5B4BED1F1C}" type="pres">
      <dgm:prSet presAssocID="{D60DD2C8-8E5F-884B-A1E4-365FAA140A37}" presName="hierChild2" presStyleCnt="0"/>
      <dgm:spPr/>
    </dgm:pt>
    <dgm:pt modelId="{0EC743F9-6179-4A4A-810A-C17759A9F9F1}" type="pres">
      <dgm:prSet presAssocID="{858959A2-5EAF-DD4E-A619-8A04209C3C8B}" presName="Name19" presStyleLbl="parChTrans1D2" presStyleIdx="0" presStyleCnt="2"/>
      <dgm:spPr/>
      <dgm:t>
        <a:bodyPr/>
        <a:lstStyle/>
        <a:p>
          <a:endParaRPr lang="fr-FR"/>
        </a:p>
      </dgm:t>
    </dgm:pt>
    <dgm:pt modelId="{47697DA0-0B8B-4741-BF1A-475831234113}" type="pres">
      <dgm:prSet presAssocID="{EE8B15F4-D058-BB4F-8031-B2BC8DD7EB6F}" presName="Name21" presStyleCnt="0"/>
      <dgm:spPr/>
    </dgm:pt>
    <dgm:pt modelId="{8FE46B0B-BE0F-E84E-9966-8DED70829503}" type="pres">
      <dgm:prSet presAssocID="{EE8B15F4-D058-BB4F-8031-B2BC8DD7EB6F}" presName="level2Shape" presStyleLbl="node2" presStyleIdx="0" presStyleCnt="2" custScaleX="193526" custLinFactNeighborX="-15247" custLinFactNeighborY="2541"/>
      <dgm:spPr/>
      <dgm:t>
        <a:bodyPr/>
        <a:lstStyle/>
        <a:p>
          <a:endParaRPr lang="fr-FR"/>
        </a:p>
      </dgm:t>
    </dgm:pt>
    <dgm:pt modelId="{68FF2BEE-9A7A-184D-A1FD-DB8B11141E06}" type="pres">
      <dgm:prSet presAssocID="{EE8B15F4-D058-BB4F-8031-B2BC8DD7EB6F}" presName="hierChild3" presStyleCnt="0"/>
      <dgm:spPr/>
    </dgm:pt>
    <dgm:pt modelId="{7AB9263A-86AE-874F-9BAF-901628B38C52}" type="pres">
      <dgm:prSet presAssocID="{EEBD6123-2E51-DE49-A262-6F294CC15B50}" presName="Name19" presStyleLbl="parChTrans1D2" presStyleIdx="1" presStyleCnt="2"/>
      <dgm:spPr/>
      <dgm:t>
        <a:bodyPr/>
        <a:lstStyle/>
        <a:p>
          <a:endParaRPr lang="fr-FR"/>
        </a:p>
      </dgm:t>
    </dgm:pt>
    <dgm:pt modelId="{4F3B96F7-61F1-254D-9A74-B3B9D50F72FA}" type="pres">
      <dgm:prSet presAssocID="{161474E9-A374-9F41-9215-407CB47849D1}" presName="Name21" presStyleCnt="0"/>
      <dgm:spPr/>
    </dgm:pt>
    <dgm:pt modelId="{3C374455-0733-814E-B621-89D8543461EE}" type="pres">
      <dgm:prSet presAssocID="{161474E9-A374-9F41-9215-407CB47849D1}" presName="level2Shape" presStyleLbl="node2" presStyleIdx="1" presStyleCnt="2" custScaleX="186686"/>
      <dgm:spPr/>
      <dgm:t>
        <a:bodyPr/>
        <a:lstStyle/>
        <a:p>
          <a:endParaRPr lang="fr-FR"/>
        </a:p>
      </dgm:t>
    </dgm:pt>
    <dgm:pt modelId="{FB3B537C-E446-5546-8FB1-D19E1F06D69F}" type="pres">
      <dgm:prSet presAssocID="{161474E9-A374-9F41-9215-407CB47849D1}" presName="hierChild3" presStyleCnt="0"/>
      <dgm:spPr/>
    </dgm:pt>
    <dgm:pt modelId="{8E5A864C-F566-C94E-84A3-CD5D9700E53A}" type="pres">
      <dgm:prSet presAssocID="{27B2A814-336F-F149-8015-E0FC258377AA}" presName="Name19" presStyleLbl="parChTrans1D3" presStyleIdx="0" presStyleCnt="2"/>
      <dgm:spPr/>
      <dgm:t>
        <a:bodyPr/>
        <a:lstStyle/>
        <a:p>
          <a:endParaRPr lang="fr-FR"/>
        </a:p>
      </dgm:t>
    </dgm:pt>
    <dgm:pt modelId="{F585B9F1-3C08-2346-B081-C6FCD1CF18ED}" type="pres">
      <dgm:prSet presAssocID="{6C41FEBD-E143-D142-8606-202BE641D14E}" presName="Name21" presStyleCnt="0"/>
      <dgm:spPr/>
    </dgm:pt>
    <dgm:pt modelId="{ADE08200-3A10-344F-B776-6326AAE61D3F}" type="pres">
      <dgm:prSet presAssocID="{6C41FEBD-E143-D142-8606-202BE641D14E}" presName="level2Shape" presStyleLbl="node3" presStyleIdx="0" presStyleCnt="2" custScaleX="126575"/>
      <dgm:spPr/>
      <dgm:t>
        <a:bodyPr/>
        <a:lstStyle/>
        <a:p>
          <a:endParaRPr lang="fr-FR"/>
        </a:p>
      </dgm:t>
    </dgm:pt>
    <dgm:pt modelId="{4041FC97-39D2-E14B-A8F0-5C693B9E629C}" type="pres">
      <dgm:prSet presAssocID="{6C41FEBD-E143-D142-8606-202BE641D14E}" presName="hierChild3" presStyleCnt="0"/>
      <dgm:spPr/>
    </dgm:pt>
    <dgm:pt modelId="{7726576C-FCD9-7A40-9214-672E5EC61F2E}" type="pres">
      <dgm:prSet presAssocID="{079A1EC9-201D-CB48-8200-DDDF143AB8EB}" presName="Name19" presStyleLbl="parChTrans1D4" presStyleIdx="0" presStyleCnt="6"/>
      <dgm:spPr/>
      <dgm:t>
        <a:bodyPr/>
        <a:lstStyle/>
        <a:p>
          <a:endParaRPr lang="fr-FR"/>
        </a:p>
      </dgm:t>
    </dgm:pt>
    <dgm:pt modelId="{A9D76C1E-A48D-E544-84B1-0DC30BA8F244}" type="pres">
      <dgm:prSet presAssocID="{392A5721-6F57-484B-850B-9C66AC5B8703}" presName="Name21" presStyleCnt="0"/>
      <dgm:spPr/>
    </dgm:pt>
    <dgm:pt modelId="{7F761019-C5E2-A74A-8606-A09B3BF1050B}" type="pres">
      <dgm:prSet presAssocID="{392A5721-6F57-484B-850B-9C66AC5B8703}" presName="level2Shape" presStyleLbl="node4" presStyleIdx="0" presStyleCnt="6" custScaleX="173481"/>
      <dgm:spPr/>
      <dgm:t>
        <a:bodyPr/>
        <a:lstStyle/>
        <a:p>
          <a:endParaRPr lang="fr-FR"/>
        </a:p>
      </dgm:t>
    </dgm:pt>
    <dgm:pt modelId="{569C5D70-EB50-014C-B353-3758A7B70095}" type="pres">
      <dgm:prSet presAssocID="{392A5721-6F57-484B-850B-9C66AC5B8703}" presName="hierChild3" presStyleCnt="0"/>
      <dgm:spPr/>
    </dgm:pt>
    <dgm:pt modelId="{4A7DF928-2143-E14B-BD5D-F516A1DEEF0E}" type="pres">
      <dgm:prSet presAssocID="{D08E7816-FF65-084E-9B8B-A201B453AD1F}" presName="Name19" presStyleLbl="parChTrans1D4" presStyleIdx="1" presStyleCnt="6"/>
      <dgm:spPr/>
      <dgm:t>
        <a:bodyPr/>
        <a:lstStyle/>
        <a:p>
          <a:endParaRPr lang="fr-FR"/>
        </a:p>
      </dgm:t>
    </dgm:pt>
    <dgm:pt modelId="{A358911C-0EBE-4B4D-9521-F49B410C6885}" type="pres">
      <dgm:prSet presAssocID="{7F60F66A-0B4B-EF44-9615-B9948C213408}" presName="Name21" presStyleCnt="0"/>
      <dgm:spPr/>
    </dgm:pt>
    <dgm:pt modelId="{A9FE0E82-5142-1546-828C-51366EE5B146}" type="pres">
      <dgm:prSet presAssocID="{7F60F66A-0B4B-EF44-9615-B9948C213408}" presName="level2Shape" presStyleLbl="node4" presStyleIdx="1" presStyleCnt="6" custScaleX="126575"/>
      <dgm:spPr/>
      <dgm:t>
        <a:bodyPr/>
        <a:lstStyle/>
        <a:p>
          <a:endParaRPr lang="fr-FR"/>
        </a:p>
      </dgm:t>
    </dgm:pt>
    <dgm:pt modelId="{3E9358F8-CEF2-CD44-A5C0-57134FEBEAD4}" type="pres">
      <dgm:prSet presAssocID="{7F60F66A-0B4B-EF44-9615-B9948C213408}" presName="hierChild3" presStyleCnt="0"/>
      <dgm:spPr/>
    </dgm:pt>
    <dgm:pt modelId="{4974F1F9-3FEF-7E4F-9D1B-4E40B44C6371}" type="pres">
      <dgm:prSet presAssocID="{78E9EB5B-6B95-1744-8F2D-4DBFAC5189C5}" presName="Name19" presStyleLbl="parChTrans1D4" presStyleIdx="2" presStyleCnt="6"/>
      <dgm:spPr/>
      <dgm:t>
        <a:bodyPr/>
        <a:lstStyle/>
        <a:p>
          <a:endParaRPr lang="fr-FR"/>
        </a:p>
      </dgm:t>
    </dgm:pt>
    <dgm:pt modelId="{6D82BD39-D61D-494C-BE08-2B33C433958B}" type="pres">
      <dgm:prSet presAssocID="{A15AD80A-C276-FC45-91AB-9BE6436063A3}" presName="Name21" presStyleCnt="0"/>
      <dgm:spPr/>
    </dgm:pt>
    <dgm:pt modelId="{9078AAE8-DE75-1B49-9783-D5821CC4E992}" type="pres">
      <dgm:prSet presAssocID="{A15AD80A-C276-FC45-91AB-9BE6436063A3}" presName="level2Shape" presStyleLbl="node4" presStyleIdx="2" presStyleCnt="6" custScaleX="126575"/>
      <dgm:spPr/>
      <dgm:t>
        <a:bodyPr/>
        <a:lstStyle/>
        <a:p>
          <a:endParaRPr lang="fr-FR"/>
        </a:p>
      </dgm:t>
    </dgm:pt>
    <dgm:pt modelId="{8A8A97D2-F6B2-F345-9745-55C2EBB50FF1}" type="pres">
      <dgm:prSet presAssocID="{A15AD80A-C276-FC45-91AB-9BE6436063A3}" presName="hierChild3" presStyleCnt="0"/>
      <dgm:spPr/>
    </dgm:pt>
    <dgm:pt modelId="{05FED8C9-83B7-2644-A74E-CFC38A0E397D}" type="pres">
      <dgm:prSet presAssocID="{75FE87AB-C292-804C-8057-1B0A552FCED7}" presName="Name19" presStyleLbl="parChTrans1D3" presStyleIdx="1" presStyleCnt="2"/>
      <dgm:spPr/>
      <dgm:t>
        <a:bodyPr/>
        <a:lstStyle/>
        <a:p>
          <a:endParaRPr lang="fr-FR"/>
        </a:p>
      </dgm:t>
    </dgm:pt>
    <dgm:pt modelId="{F39B5357-F71F-3944-A615-3759D3F6536B}" type="pres">
      <dgm:prSet presAssocID="{E1E8BF2F-0330-F049-9EAE-04B887D4151C}" presName="Name21" presStyleCnt="0"/>
      <dgm:spPr/>
    </dgm:pt>
    <dgm:pt modelId="{F47EA31A-B0E7-AE45-B55A-37B69AFE8D9C}" type="pres">
      <dgm:prSet presAssocID="{E1E8BF2F-0330-F049-9EAE-04B887D4151C}" presName="level2Shape" presStyleLbl="node3" presStyleIdx="1" presStyleCnt="2" custScaleX="126575"/>
      <dgm:spPr/>
      <dgm:t>
        <a:bodyPr/>
        <a:lstStyle/>
        <a:p>
          <a:endParaRPr lang="fr-FR"/>
        </a:p>
      </dgm:t>
    </dgm:pt>
    <dgm:pt modelId="{B69B9F8A-2A3A-3C4E-8FD2-3A9A6CBABD14}" type="pres">
      <dgm:prSet presAssocID="{E1E8BF2F-0330-F049-9EAE-04B887D4151C}" presName="hierChild3" presStyleCnt="0"/>
      <dgm:spPr/>
    </dgm:pt>
    <dgm:pt modelId="{2DA310F0-DA59-C042-A1A7-B81B6A4B4213}" type="pres">
      <dgm:prSet presAssocID="{F8A06655-4462-6446-A08B-5D3FBC987891}" presName="Name19" presStyleLbl="parChTrans1D4" presStyleIdx="3" presStyleCnt="6"/>
      <dgm:spPr/>
      <dgm:t>
        <a:bodyPr/>
        <a:lstStyle/>
        <a:p>
          <a:endParaRPr lang="fr-FR"/>
        </a:p>
      </dgm:t>
    </dgm:pt>
    <dgm:pt modelId="{9BFB15C0-28E9-174E-A79A-1B7CAA14F922}" type="pres">
      <dgm:prSet presAssocID="{F8E5CE43-9FD6-CE49-A6C2-27D4EFA12A15}" presName="Name21" presStyleCnt="0"/>
      <dgm:spPr/>
    </dgm:pt>
    <dgm:pt modelId="{7A57D887-AD2C-8849-BD0F-BB75E2AFDC5A}" type="pres">
      <dgm:prSet presAssocID="{F8E5CE43-9FD6-CE49-A6C2-27D4EFA12A15}" presName="level2Shape" presStyleLbl="node4" presStyleIdx="3" presStyleCnt="6" custScaleX="169133"/>
      <dgm:spPr/>
      <dgm:t>
        <a:bodyPr/>
        <a:lstStyle/>
        <a:p>
          <a:endParaRPr lang="fr-FR"/>
        </a:p>
      </dgm:t>
    </dgm:pt>
    <dgm:pt modelId="{F8E0152F-FE74-7548-8890-2571F4E7FF56}" type="pres">
      <dgm:prSet presAssocID="{F8E5CE43-9FD6-CE49-A6C2-27D4EFA12A15}" presName="hierChild3" presStyleCnt="0"/>
      <dgm:spPr/>
    </dgm:pt>
    <dgm:pt modelId="{3D252224-A872-3F44-ACC8-57389D8712C6}" type="pres">
      <dgm:prSet presAssocID="{B3259445-F816-F34D-A232-182AC0BE6072}" presName="Name19" presStyleLbl="parChTrans1D4" presStyleIdx="4" presStyleCnt="6"/>
      <dgm:spPr/>
      <dgm:t>
        <a:bodyPr/>
        <a:lstStyle/>
        <a:p>
          <a:endParaRPr lang="fr-FR"/>
        </a:p>
      </dgm:t>
    </dgm:pt>
    <dgm:pt modelId="{306A8AAE-894E-A84A-B7E3-0BD95810DF96}" type="pres">
      <dgm:prSet presAssocID="{B671EAD0-262D-C54E-AB01-9030BF955900}" presName="Name21" presStyleCnt="0"/>
      <dgm:spPr/>
    </dgm:pt>
    <dgm:pt modelId="{D045404F-E5E7-7C4F-A51A-DAF75C253F32}" type="pres">
      <dgm:prSet presAssocID="{B671EAD0-262D-C54E-AB01-9030BF955900}" presName="level2Shape" presStyleLbl="node4" presStyleIdx="4" presStyleCnt="6" custScaleX="126575"/>
      <dgm:spPr/>
      <dgm:t>
        <a:bodyPr/>
        <a:lstStyle/>
        <a:p>
          <a:endParaRPr lang="fr-FR"/>
        </a:p>
      </dgm:t>
    </dgm:pt>
    <dgm:pt modelId="{A6307C60-52C6-6646-951E-FF8BF249CBB3}" type="pres">
      <dgm:prSet presAssocID="{B671EAD0-262D-C54E-AB01-9030BF955900}" presName="hierChild3" presStyleCnt="0"/>
      <dgm:spPr/>
    </dgm:pt>
    <dgm:pt modelId="{F96C539A-8EBC-E242-A2F9-EDF19546B12D}" type="pres">
      <dgm:prSet presAssocID="{72BEC9A5-C044-134B-89CB-FD24771B7987}" presName="Name19" presStyleLbl="parChTrans1D4" presStyleIdx="5" presStyleCnt="6"/>
      <dgm:spPr/>
      <dgm:t>
        <a:bodyPr/>
        <a:lstStyle/>
        <a:p>
          <a:endParaRPr lang="fr-FR"/>
        </a:p>
      </dgm:t>
    </dgm:pt>
    <dgm:pt modelId="{67193844-4672-DE47-80EF-44B27B77E336}" type="pres">
      <dgm:prSet presAssocID="{973DB051-0F40-5A4D-8539-787F391E7B55}" presName="Name21" presStyleCnt="0"/>
      <dgm:spPr/>
    </dgm:pt>
    <dgm:pt modelId="{C271FD31-D1C9-734A-BCA8-62C14705F39F}" type="pres">
      <dgm:prSet presAssocID="{973DB051-0F40-5A4D-8539-787F391E7B55}" presName="level2Shape" presStyleLbl="node4" presStyleIdx="5" presStyleCnt="6" custScaleX="126575"/>
      <dgm:spPr/>
      <dgm:t>
        <a:bodyPr/>
        <a:lstStyle/>
        <a:p>
          <a:endParaRPr lang="fr-FR"/>
        </a:p>
      </dgm:t>
    </dgm:pt>
    <dgm:pt modelId="{11C19BBB-1666-8844-94FD-63ABF3D65EE6}" type="pres">
      <dgm:prSet presAssocID="{973DB051-0F40-5A4D-8539-787F391E7B55}" presName="hierChild3" presStyleCnt="0"/>
      <dgm:spPr/>
    </dgm:pt>
    <dgm:pt modelId="{546DAE61-6672-4548-8529-C17A43696201}" type="pres">
      <dgm:prSet presAssocID="{610C5FE8-9A56-B44C-9B5E-DE78699B5ED8}" presName="bgShapesFlow" presStyleCnt="0"/>
      <dgm:spPr/>
    </dgm:pt>
    <dgm:pt modelId="{452FA437-A097-774B-AAF7-F591A6115959}" type="pres">
      <dgm:prSet presAssocID="{97B03FC1-9342-914C-B635-A0DE6612022B}" presName="rectComp" presStyleCnt="0"/>
      <dgm:spPr/>
    </dgm:pt>
    <dgm:pt modelId="{A84A07C6-5346-5F40-8323-243ABAE77421}" type="pres">
      <dgm:prSet presAssocID="{97B03FC1-9342-914C-B635-A0DE6612022B}" presName="bgRect" presStyleLbl="bgShp" presStyleIdx="0" presStyleCnt="6"/>
      <dgm:spPr/>
      <dgm:t>
        <a:bodyPr/>
        <a:lstStyle/>
        <a:p>
          <a:endParaRPr lang="fr-FR"/>
        </a:p>
      </dgm:t>
    </dgm:pt>
    <dgm:pt modelId="{DEDAD7D4-DF77-5540-B429-D61D19FB8A75}" type="pres">
      <dgm:prSet presAssocID="{97B03FC1-9342-914C-B635-A0DE6612022B}" presName="bgRectTx" presStyleLbl="bgShp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8371AF-85EC-7445-88B6-F64294270D68}" type="pres">
      <dgm:prSet presAssocID="{97B03FC1-9342-914C-B635-A0DE6612022B}" presName="spComp" presStyleCnt="0"/>
      <dgm:spPr/>
    </dgm:pt>
    <dgm:pt modelId="{5BC4BD25-E199-6943-BFBB-3E72C0D690F8}" type="pres">
      <dgm:prSet presAssocID="{97B03FC1-9342-914C-B635-A0DE6612022B}" presName="vSp" presStyleCnt="0"/>
      <dgm:spPr/>
    </dgm:pt>
    <dgm:pt modelId="{CBCEE237-838B-9F4D-A4BD-DDAC1BC9BE82}" type="pres">
      <dgm:prSet presAssocID="{05C41324-F483-C348-8D9E-70BD98C35BF4}" presName="rectComp" presStyleCnt="0"/>
      <dgm:spPr/>
    </dgm:pt>
    <dgm:pt modelId="{3B2B1F5B-75CF-D142-A45C-F842916CBD87}" type="pres">
      <dgm:prSet presAssocID="{05C41324-F483-C348-8D9E-70BD98C35BF4}" presName="bgRect" presStyleLbl="bgShp" presStyleIdx="1" presStyleCnt="6"/>
      <dgm:spPr/>
      <dgm:t>
        <a:bodyPr/>
        <a:lstStyle/>
        <a:p>
          <a:endParaRPr lang="fr-FR"/>
        </a:p>
      </dgm:t>
    </dgm:pt>
    <dgm:pt modelId="{5424A8AB-F05B-8847-8007-4AC27B963336}" type="pres">
      <dgm:prSet presAssocID="{05C41324-F483-C348-8D9E-70BD98C35BF4}" presName="bgRectTx" presStyleLbl="bgShp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3EEA41-8FF2-D740-A000-3B7AA96A176E}" type="pres">
      <dgm:prSet presAssocID="{05C41324-F483-C348-8D9E-70BD98C35BF4}" presName="spComp" presStyleCnt="0"/>
      <dgm:spPr/>
    </dgm:pt>
    <dgm:pt modelId="{57AEB359-BC3A-414A-8E6A-AC1C7E9B2C47}" type="pres">
      <dgm:prSet presAssocID="{05C41324-F483-C348-8D9E-70BD98C35BF4}" presName="vSp" presStyleCnt="0"/>
      <dgm:spPr/>
    </dgm:pt>
    <dgm:pt modelId="{99341750-7423-AC42-9D55-0A74DBAFE1C3}" type="pres">
      <dgm:prSet presAssocID="{1C64AED8-8C1C-EE4B-9722-F1B4A954194B}" presName="rectComp" presStyleCnt="0"/>
      <dgm:spPr/>
    </dgm:pt>
    <dgm:pt modelId="{D6CA09D8-6B66-2043-80F5-5409C7B8EF4A}" type="pres">
      <dgm:prSet presAssocID="{1C64AED8-8C1C-EE4B-9722-F1B4A954194B}" presName="bgRect" presStyleLbl="bgShp" presStyleIdx="2" presStyleCnt="6"/>
      <dgm:spPr/>
      <dgm:t>
        <a:bodyPr/>
        <a:lstStyle/>
        <a:p>
          <a:endParaRPr lang="fr-FR"/>
        </a:p>
      </dgm:t>
    </dgm:pt>
    <dgm:pt modelId="{984D9A6F-5ADA-CC4D-9A5D-A4A49E9180AC}" type="pres">
      <dgm:prSet presAssocID="{1C64AED8-8C1C-EE4B-9722-F1B4A954194B}" presName="bgRectTx" presStyleLbl="bgShp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E54565-F588-5B4D-9A96-1D2543C32E42}" type="pres">
      <dgm:prSet presAssocID="{1C64AED8-8C1C-EE4B-9722-F1B4A954194B}" presName="spComp" presStyleCnt="0"/>
      <dgm:spPr/>
    </dgm:pt>
    <dgm:pt modelId="{3CED14F5-0338-B542-8F91-0A10C39ED327}" type="pres">
      <dgm:prSet presAssocID="{1C64AED8-8C1C-EE4B-9722-F1B4A954194B}" presName="vSp" presStyleCnt="0"/>
      <dgm:spPr/>
    </dgm:pt>
    <dgm:pt modelId="{720CB7A2-4A75-A141-8C87-DE1D68D746B3}" type="pres">
      <dgm:prSet presAssocID="{4F5DEFC3-DE25-4B44-93FD-19A080B9DC08}" presName="rectComp" presStyleCnt="0"/>
      <dgm:spPr/>
    </dgm:pt>
    <dgm:pt modelId="{EBB7E843-76A1-834D-B669-CD345B4252CE}" type="pres">
      <dgm:prSet presAssocID="{4F5DEFC3-DE25-4B44-93FD-19A080B9DC08}" presName="bgRect" presStyleLbl="bgShp" presStyleIdx="3" presStyleCnt="6"/>
      <dgm:spPr/>
      <dgm:t>
        <a:bodyPr/>
        <a:lstStyle/>
        <a:p>
          <a:endParaRPr lang="fr-FR"/>
        </a:p>
      </dgm:t>
    </dgm:pt>
    <dgm:pt modelId="{8E60060B-057F-2248-A293-F3D212F68C4C}" type="pres">
      <dgm:prSet presAssocID="{4F5DEFC3-DE25-4B44-93FD-19A080B9DC08}" presName="bgRectTx" presStyleLbl="bgShp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3CE72B-0795-9540-9E43-5806636287EB}" type="pres">
      <dgm:prSet presAssocID="{4F5DEFC3-DE25-4B44-93FD-19A080B9DC08}" presName="spComp" presStyleCnt="0"/>
      <dgm:spPr/>
    </dgm:pt>
    <dgm:pt modelId="{2FBAF83D-BC69-3144-926A-80923C46EDCF}" type="pres">
      <dgm:prSet presAssocID="{4F5DEFC3-DE25-4B44-93FD-19A080B9DC08}" presName="vSp" presStyleCnt="0"/>
      <dgm:spPr/>
    </dgm:pt>
    <dgm:pt modelId="{809CDD22-8F23-D346-A359-E69C34300311}" type="pres">
      <dgm:prSet presAssocID="{B806E00C-2A7D-D747-9C6D-2F3FF794D158}" presName="rectComp" presStyleCnt="0"/>
      <dgm:spPr/>
    </dgm:pt>
    <dgm:pt modelId="{023E0797-5FB4-7749-8733-72EEA2744A3A}" type="pres">
      <dgm:prSet presAssocID="{B806E00C-2A7D-D747-9C6D-2F3FF794D158}" presName="bgRect" presStyleLbl="bgShp" presStyleIdx="4" presStyleCnt="6"/>
      <dgm:spPr/>
      <dgm:t>
        <a:bodyPr/>
        <a:lstStyle/>
        <a:p>
          <a:endParaRPr lang="fr-FR"/>
        </a:p>
      </dgm:t>
    </dgm:pt>
    <dgm:pt modelId="{A81C5FA4-8014-CE40-9CE3-5633BA026C46}" type="pres">
      <dgm:prSet presAssocID="{B806E00C-2A7D-D747-9C6D-2F3FF794D158}" presName="bgRectTx" presStyleLbl="bgShp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2CE03-35C3-9F46-B0C8-39F701DF2206}" type="pres">
      <dgm:prSet presAssocID="{B806E00C-2A7D-D747-9C6D-2F3FF794D158}" presName="spComp" presStyleCnt="0"/>
      <dgm:spPr/>
    </dgm:pt>
    <dgm:pt modelId="{C2BC96F8-D21A-7347-8EF7-04E5BC904615}" type="pres">
      <dgm:prSet presAssocID="{B806E00C-2A7D-D747-9C6D-2F3FF794D158}" presName="vSp" presStyleCnt="0"/>
      <dgm:spPr/>
    </dgm:pt>
    <dgm:pt modelId="{C75B7D9C-744E-1547-AB43-6AF13D069774}" type="pres">
      <dgm:prSet presAssocID="{35C72C06-1C93-1C47-991A-6C5732D20567}" presName="rectComp" presStyleCnt="0"/>
      <dgm:spPr/>
    </dgm:pt>
    <dgm:pt modelId="{3D439B66-81BD-A14F-B493-C02B20365D23}" type="pres">
      <dgm:prSet presAssocID="{35C72C06-1C93-1C47-991A-6C5732D20567}" presName="bgRect" presStyleLbl="bgShp" presStyleIdx="5" presStyleCnt="6"/>
      <dgm:spPr/>
      <dgm:t>
        <a:bodyPr/>
        <a:lstStyle/>
        <a:p>
          <a:endParaRPr lang="fr-FR"/>
        </a:p>
      </dgm:t>
    </dgm:pt>
    <dgm:pt modelId="{945FFC35-E767-314A-AF2F-A7AF245B5218}" type="pres">
      <dgm:prSet presAssocID="{35C72C06-1C93-1C47-991A-6C5732D20567}" presName="bgRectTx" presStyleLbl="bgShp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AF5ED5-3F85-924C-975F-F154D03CEA9A}" type="presOf" srcId="{D60DD2C8-8E5F-884B-A1E4-365FAA140A37}" destId="{40CFE660-E7AC-5345-8E8B-544E6E8C0F15}" srcOrd="0" destOrd="0" presId="urn:microsoft.com/office/officeart/2005/8/layout/hierarchy6"/>
    <dgm:cxn modelId="{6A6B8A25-67AC-2F4F-BB6D-1EC8D7854D8B}" type="presOf" srcId="{75FE87AB-C292-804C-8057-1B0A552FCED7}" destId="{05FED8C9-83B7-2644-A74E-CFC38A0E397D}" srcOrd="0" destOrd="0" presId="urn:microsoft.com/office/officeart/2005/8/layout/hierarchy6"/>
    <dgm:cxn modelId="{7E4DECFE-8A8B-5B47-9CEE-5AF151F13F3C}" type="presOf" srcId="{B806E00C-2A7D-D747-9C6D-2F3FF794D158}" destId="{023E0797-5FB4-7749-8733-72EEA2744A3A}" srcOrd="0" destOrd="0" presId="urn:microsoft.com/office/officeart/2005/8/layout/hierarchy6"/>
    <dgm:cxn modelId="{2473EB07-DD3A-BA46-A5D5-2163BDB96578}" type="presOf" srcId="{A15AD80A-C276-FC45-91AB-9BE6436063A3}" destId="{9078AAE8-DE75-1B49-9783-D5821CC4E992}" srcOrd="0" destOrd="0" presId="urn:microsoft.com/office/officeart/2005/8/layout/hierarchy6"/>
    <dgm:cxn modelId="{96A35E8C-1D98-9B4C-95A0-9B70401CD985}" type="presOf" srcId="{05C41324-F483-C348-8D9E-70BD98C35BF4}" destId="{3B2B1F5B-75CF-D142-A45C-F842916CBD87}" srcOrd="0" destOrd="0" presId="urn:microsoft.com/office/officeart/2005/8/layout/hierarchy6"/>
    <dgm:cxn modelId="{69F665EB-C645-4742-924F-A37C18027AD4}" type="presOf" srcId="{6C41FEBD-E143-D142-8606-202BE641D14E}" destId="{ADE08200-3A10-344F-B776-6326AAE61D3F}" srcOrd="0" destOrd="0" presId="urn:microsoft.com/office/officeart/2005/8/layout/hierarchy6"/>
    <dgm:cxn modelId="{72EB21E0-6C7D-C94C-BA2C-433D4B42D3C6}" type="presOf" srcId="{35C72C06-1C93-1C47-991A-6C5732D20567}" destId="{3D439B66-81BD-A14F-B493-C02B20365D23}" srcOrd="0" destOrd="0" presId="urn:microsoft.com/office/officeart/2005/8/layout/hierarchy6"/>
    <dgm:cxn modelId="{9549B764-B0FD-2A49-95A2-4691198A0272}" type="presOf" srcId="{D08E7816-FF65-084E-9B8B-A201B453AD1F}" destId="{4A7DF928-2143-E14B-BD5D-F516A1DEEF0E}" srcOrd="0" destOrd="0" presId="urn:microsoft.com/office/officeart/2005/8/layout/hierarchy6"/>
    <dgm:cxn modelId="{7EE51234-7C7F-AE46-8E4A-249AAE406571}" srcId="{F8E5CE43-9FD6-CE49-A6C2-27D4EFA12A15}" destId="{B671EAD0-262D-C54E-AB01-9030BF955900}" srcOrd="0" destOrd="0" parTransId="{B3259445-F816-F34D-A232-182AC0BE6072}" sibTransId="{9C90B114-F78B-5D41-BA5F-B7074DE85914}"/>
    <dgm:cxn modelId="{626C1287-06A1-4D49-8DDC-FBA655C36CB0}" srcId="{161474E9-A374-9F41-9215-407CB47849D1}" destId="{6C41FEBD-E143-D142-8606-202BE641D14E}" srcOrd="0" destOrd="0" parTransId="{27B2A814-336F-F149-8015-E0FC258377AA}" sibTransId="{9AF1D10F-1D42-5440-93B2-E1B1AAAB354F}"/>
    <dgm:cxn modelId="{B5BE7425-A06D-2845-937F-58C368E65CF1}" type="presOf" srcId="{161474E9-A374-9F41-9215-407CB47849D1}" destId="{3C374455-0733-814E-B621-89D8543461EE}" srcOrd="0" destOrd="0" presId="urn:microsoft.com/office/officeart/2005/8/layout/hierarchy6"/>
    <dgm:cxn modelId="{07CC7F44-B5F2-D94F-A7C4-FAB07ACBC029}" srcId="{610C5FE8-9A56-B44C-9B5E-DE78699B5ED8}" destId="{35C72C06-1C93-1C47-991A-6C5732D20567}" srcOrd="6" destOrd="0" parTransId="{EAB10452-EC50-A94F-B803-EEE076E6DB3B}" sibTransId="{9050EE0D-ABEB-7C4B-8616-715BAF0AACC4}"/>
    <dgm:cxn modelId="{6CB7A4E9-3664-AB48-A694-CB7D9DF534A9}" srcId="{7F60F66A-0B4B-EF44-9615-B9948C213408}" destId="{A15AD80A-C276-FC45-91AB-9BE6436063A3}" srcOrd="0" destOrd="0" parTransId="{78E9EB5B-6B95-1744-8F2D-4DBFAC5189C5}" sibTransId="{FAAF6E0D-0BC1-1D42-BC2D-2FA1B4A351AF}"/>
    <dgm:cxn modelId="{609C6C53-FC6A-7649-AE71-889BDEEE3E3C}" type="presOf" srcId="{973DB051-0F40-5A4D-8539-787F391E7B55}" destId="{C271FD31-D1C9-734A-BCA8-62C14705F39F}" srcOrd="0" destOrd="0" presId="urn:microsoft.com/office/officeart/2005/8/layout/hierarchy6"/>
    <dgm:cxn modelId="{DD31C8AE-5E5D-DE4C-8B4F-9ADBEE61E9CC}" type="presOf" srcId="{78E9EB5B-6B95-1744-8F2D-4DBFAC5189C5}" destId="{4974F1F9-3FEF-7E4F-9D1B-4E40B44C6371}" srcOrd="0" destOrd="0" presId="urn:microsoft.com/office/officeart/2005/8/layout/hierarchy6"/>
    <dgm:cxn modelId="{DD112F9D-7A6B-7E46-8BFD-D663604E3ECA}" type="presOf" srcId="{F8A06655-4462-6446-A08B-5D3FBC987891}" destId="{2DA310F0-DA59-C042-A1A7-B81B6A4B4213}" srcOrd="0" destOrd="0" presId="urn:microsoft.com/office/officeart/2005/8/layout/hierarchy6"/>
    <dgm:cxn modelId="{9F25485F-79CD-8845-9C68-6C1D889AD553}" type="presOf" srcId="{E1E8BF2F-0330-F049-9EAE-04B887D4151C}" destId="{F47EA31A-B0E7-AE45-B55A-37B69AFE8D9C}" srcOrd="0" destOrd="0" presId="urn:microsoft.com/office/officeart/2005/8/layout/hierarchy6"/>
    <dgm:cxn modelId="{05D36EA9-6CF3-F64F-A187-0D7ABE5A2052}" type="presOf" srcId="{858959A2-5EAF-DD4E-A619-8A04209C3C8B}" destId="{0EC743F9-6179-4A4A-810A-C17759A9F9F1}" srcOrd="0" destOrd="0" presId="urn:microsoft.com/office/officeart/2005/8/layout/hierarchy6"/>
    <dgm:cxn modelId="{0315FEC7-4F62-D946-9781-15C0A2294815}" type="presOf" srcId="{97B03FC1-9342-914C-B635-A0DE6612022B}" destId="{A84A07C6-5346-5F40-8323-243ABAE77421}" srcOrd="0" destOrd="0" presId="urn:microsoft.com/office/officeart/2005/8/layout/hierarchy6"/>
    <dgm:cxn modelId="{EDD6AD63-3DE9-6F43-9B95-A915E61B0DE9}" type="presOf" srcId="{4F5DEFC3-DE25-4B44-93FD-19A080B9DC08}" destId="{8E60060B-057F-2248-A293-F3D212F68C4C}" srcOrd="1" destOrd="0" presId="urn:microsoft.com/office/officeart/2005/8/layout/hierarchy6"/>
    <dgm:cxn modelId="{7AB7DF25-2AA2-9646-B90E-0D44C7F5854F}" srcId="{E1E8BF2F-0330-F049-9EAE-04B887D4151C}" destId="{F8E5CE43-9FD6-CE49-A6C2-27D4EFA12A15}" srcOrd="0" destOrd="0" parTransId="{F8A06655-4462-6446-A08B-5D3FBC987891}" sibTransId="{7507E9F8-5EA2-224E-A8F0-DF1AE7C2950E}"/>
    <dgm:cxn modelId="{0126C2F4-6C45-DF4C-B4C7-3B7FE592E39F}" type="presOf" srcId="{35C72C06-1C93-1C47-991A-6C5732D20567}" destId="{945FFC35-E767-314A-AF2F-A7AF245B5218}" srcOrd="1" destOrd="0" presId="urn:microsoft.com/office/officeart/2005/8/layout/hierarchy6"/>
    <dgm:cxn modelId="{01991702-91D9-8E4E-A590-97D24227AC2E}" type="presOf" srcId="{72BEC9A5-C044-134B-89CB-FD24771B7987}" destId="{F96C539A-8EBC-E242-A2F9-EDF19546B12D}" srcOrd="0" destOrd="0" presId="urn:microsoft.com/office/officeart/2005/8/layout/hierarchy6"/>
    <dgm:cxn modelId="{BD7814AB-FCD8-004B-A16E-04CD24979CA2}" srcId="{6C41FEBD-E143-D142-8606-202BE641D14E}" destId="{392A5721-6F57-484B-850B-9C66AC5B8703}" srcOrd="0" destOrd="0" parTransId="{079A1EC9-201D-CB48-8200-DDDF143AB8EB}" sibTransId="{3E39052A-1C5F-524C-A690-1EA5AD36D610}"/>
    <dgm:cxn modelId="{082DAAEB-CE1C-8D4F-B07A-EFFE02E2B600}" type="presOf" srcId="{F8E5CE43-9FD6-CE49-A6C2-27D4EFA12A15}" destId="{7A57D887-AD2C-8849-BD0F-BB75E2AFDC5A}" srcOrd="0" destOrd="0" presId="urn:microsoft.com/office/officeart/2005/8/layout/hierarchy6"/>
    <dgm:cxn modelId="{0F792666-E0A5-5240-B20E-C8D3852555B5}" srcId="{610C5FE8-9A56-B44C-9B5E-DE78699B5ED8}" destId="{B806E00C-2A7D-D747-9C6D-2F3FF794D158}" srcOrd="5" destOrd="0" parTransId="{FD72E9EC-6EA6-3F48-AC90-533ABDEA3565}" sibTransId="{8BD21BC7-6124-5241-94B1-C36B5B10D568}"/>
    <dgm:cxn modelId="{3CB98781-1743-984E-A32A-68B1F532292E}" type="presOf" srcId="{4F5DEFC3-DE25-4B44-93FD-19A080B9DC08}" destId="{EBB7E843-76A1-834D-B669-CD345B4252CE}" srcOrd="0" destOrd="0" presId="urn:microsoft.com/office/officeart/2005/8/layout/hierarchy6"/>
    <dgm:cxn modelId="{59C33410-FB7E-C64F-A04E-49C074B9DFFD}" type="presOf" srcId="{B806E00C-2A7D-D747-9C6D-2F3FF794D158}" destId="{A81C5FA4-8014-CE40-9CE3-5633BA026C46}" srcOrd="1" destOrd="0" presId="urn:microsoft.com/office/officeart/2005/8/layout/hierarchy6"/>
    <dgm:cxn modelId="{2F71B7E9-93EB-994D-A4F0-539A1C9D888D}" srcId="{610C5FE8-9A56-B44C-9B5E-DE78699B5ED8}" destId="{05C41324-F483-C348-8D9E-70BD98C35BF4}" srcOrd="2" destOrd="0" parTransId="{0B012777-FF7F-3346-BBA6-ED6EFFAC3F41}" sibTransId="{B09AD58A-A288-2943-BE7B-246FE7C2575E}"/>
    <dgm:cxn modelId="{AF824723-01E5-A54F-BC54-C7F402D78B11}" srcId="{B671EAD0-262D-C54E-AB01-9030BF955900}" destId="{973DB051-0F40-5A4D-8539-787F391E7B55}" srcOrd="0" destOrd="0" parTransId="{72BEC9A5-C044-134B-89CB-FD24771B7987}" sibTransId="{44BAC89C-4864-5C4C-8F84-0DD34E5686DA}"/>
    <dgm:cxn modelId="{A489CC92-37DF-3844-8E6A-C38ED9AFDFE8}" srcId="{610C5FE8-9A56-B44C-9B5E-DE78699B5ED8}" destId="{97B03FC1-9342-914C-B635-A0DE6612022B}" srcOrd="1" destOrd="0" parTransId="{B0277A1B-17D2-F049-B6DF-B78359A09A00}" sibTransId="{BA24A740-CC88-0F41-89AD-E8D65D3CA2C5}"/>
    <dgm:cxn modelId="{4D072ACB-7082-CE47-84A1-CB2EEA71AF43}" type="presOf" srcId="{EEBD6123-2E51-DE49-A262-6F294CC15B50}" destId="{7AB9263A-86AE-874F-9BAF-901628B38C52}" srcOrd="0" destOrd="0" presId="urn:microsoft.com/office/officeart/2005/8/layout/hierarchy6"/>
    <dgm:cxn modelId="{77131BB6-EBDB-FB4D-9E2E-429B2397C717}" type="presOf" srcId="{27B2A814-336F-F149-8015-E0FC258377AA}" destId="{8E5A864C-F566-C94E-84A3-CD5D9700E53A}" srcOrd="0" destOrd="0" presId="urn:microsoft.com/office/officeart/2005/8/layout/hierarchy6"/>
    <dgm:cxn modelId="{FB2A1E29-3B43-4449-A7E9-3B2FAF8FD3DE}" srcId="{D60DD2C8-8E5F-884B-A1E4-365FAA140A37}" destId="{161474E9-A374-9F41-9215-407CB47849D1}" srcOrd="1" destOrd="0" parTransId="{EEBD6123-2E51-DE49-A262-6F294CC15B50}" sibTransId="{9023CF69-95AA-874A-96A3-B7DDC7553566}"/>
    <dgm:cxn modelId="{D97D0E5A-DAD9-F647-8459-73D2F547A456}" type="presOf" srcId="{610C5FE8-9A56-B44C-9B5E-DE78699B5ED8}" destId="{B38059C6-2894-E842-9FA5-B2410D7A1A68}" srcOrd="0" destOrd="0" presId="urn:microsoft.com/office/officeart/2005/8/layout/hierarchy6"/>
    <dgm:cxn modelId="{D5D6F5CD-3BEF-EF48-915D-8EAD5CDFA5EC}" srcId="{610C5FE8-9A56-B44C-9B5E-DE78699B5ED8}" destId="{4F5DEFC3-DE25-4B44-93FD-19A080B9DC08}" srcOrd="4" destOrd="0" parTransId="{0C01E839-9C86-A741-8BD0-B59223543000}" sibTransId="{932C380D-ACBC-6C4B-B685-9BC25A4457D8}"/>
    <dgm:cxn modelId="{8CB4AC10-366B-E147-A9AC-9DAE86DB7E01}" type="presOf" srcId="{1C64AED8-8C1C-EE4B-9722-F1B4A954194B}" destId="{984D9A6F-5ADA-CC4D-9A5D-A4A49E9180AC}" srcOrd="1" destOrd="0" presId="urn:microsoft.com/office/officeart/2005/8/layout/hierarchy6"/>
    <dgm:cxn modelId="{E4ED23BC-EABF-1747-AD01-2A69037AA78A}" srcId="{161474E9-A374-9F41-9215-407CB47849D1}" destId="{E1E8BF2F-0330-F049-9EAE-04B887D4151C}" srcOrd="1" destOrd="0" parTransId="{75FE87AB-C292-804C-8057-1B0A552FCED7}" sibTransId="{D9564D16-C179-D54D-BE3D-E042176D7BD2}"/>
    <dgm:cxn modelId="{3CC585C1-A057-7C46-85DB-96902BDADE99}" srcId="{392A5721-6F57-484B-850B-9C66AC5B8703}" destId="{7F60F66A-0B4B-EF44-9615-B9948C213408}" srcOrd="0" destOrd="0" parTransId="{D08E7816-FF65-084E-9B8B-A201B453AD1F}" sibTransId="{64E2C9E8-E180-764D-97F7-24315901804C}"/>
    <dgm:cxn modelId="{704F4213-89C9-2A45-872D-FB5349F37FD2}" srcId="{D60DD2C8-8E5F-884B-A1E4-365FAA140A37}" destId="{EE8B15F4-D058-BB4F-8031-B2BC8DD7EB6F}" srcOrd="0" destOrd="0" parTransId="{858959A2-5EAF-DD4E-A619-8A04209C3C8B}" sibTransId="{FF445550-1E7D-AB43-9644-FF3E4A90824A}"/>
    <dgm:cxn modelId="{406D7E74-7072-0449-BA8C-0DB4B492FAEF}" type="presOf" srcId="{392A5721-6F57-484B-850B-9C66AC5B8703}" destId="{7F761019-C5E2-A74A-8606-A09B3BF1050B}" srcOrd="0" destOrd="0" presId="urn:microsoft.com/office/officeart/2005/8/layout/hierarchy6"/>
    <dgm:cxn modelId="{13C6E1CA-3CE0-D74E-97F3-5191B53BCDFE}" type="presOf" srcId="{97B03FC1-9342-914C-B635-A0DE6612022B}" destId="{DEDAD7D4-DF77-5540-B429-D61D19FB8A75}" srcOrd="1" destOrd="0" presId="urn:microsoft.com/office/officeart/2005/8/layout/hierarchy6"/>
    <dgm:cxn modelId="{59A6DC8A-EA67-D44B-BCAA-66F287C641E7}" type="presOf" srcId="{05C41324-F483-C348-8D9E-70BD98C35BF4}" destId="{5424A8AB-F05B-8847-8007-4AC27B963336}" srcOrd="1" destOrd="0" presId="urn:microsoft.com/office/officeart/2005/8/layout/hierarchy6"/>
    <dgm:cxn modelId="{03D7095C-C777-6C46-B792-33B061F5FCA7}" type="presOf" srcId="{B3259445-F816-F34D-A232-182AC0BE6072}" destId="{3D252224-A872-3F44-ACC8-57389D8712C6}" srcOrd="0" destOrd="0" presId="urn:microsoft.com/office/officeart/2005/8/layout/hierarchy6"/>
    <dgm:cxn modelId="{9FED3E4D-D74F-F74E-A6E7-76AA4CA4C382}" type="presOf" srcId="{B671EAD0-262D-C54E-AB01-9030BF955900}" destId="{D045404F-E5E7-7C4F-A51A-DAF75C253F32}" srcOrd="0" destOrd="0" presId="urn:microsoft.com/office/officeart/2005/8/layout/hierarchy6"/>
    <dgm:cxn modelId="{8CD24120-304C-6140-BC09-A93370468E37}" type="presOf" srcId="{1C64AED8-8C1C-EE4B-9722-F1B4A954194B}" destId="{D6CA09D8-6B66-2043-80F5-5409C7B8EF4A}" srcOrd="0" destOrd="0" presId="urn:microsoft.com/office/officeart/2005/8/layout/hierarchy6"/>
    <dgm:cxn modelId="{20846411-3879-E94A-808F-68429829359F}" type="presOf" srcId="{7F60F66A-0B4B-EF44-9615-B9948C213408}" destId="{A9FE0E82-5142-1546-828C-51366EE5B146}" srcOrd="0" destOrd="0" presId="urn:microsoft.com/office/officeart/2005/8/layout/hierarchy6"/>
    <dgm:cxn modelId="{4391EF5F-3823-C140-9C6F-A26CE02C966D}" srcId="{610C5FE8-9A56-B44C-9B5E-DE78699B5ED8}" destId="{D60DD2C8-8E5F-884B-A1E4-365FAA140A37}" srcOrd="0" destOrd="0" parTransId="{FE476BCB-ECCE-5A4D-B0A0-92FE70C44424}" sibTransId="{6E3F852B-47A5-5845-A724-93962827F807}"/>
    <dgm:cxn modelId="{1A76CB9D-4494-474C-9161-960E185CC138}" srcId="{610C5FE8-9A56-B44C-9B5E-DE78699B5ED8}" destId="{1C64AED8-8C1C-EE4B-9722-F1B4A954194B}" srcOrd="3" destOrd="0" parTransId="{938EE3CC-76B9-C341-80F8-C025C8C44A42}" sibTransId="{D07DEB90-CD5D-D249-87DE-6C224625FD82}"/>
    <dgm:cxn modelId="{9778A397-C904-2545-8043-12F411255CF7}" type="presOf" srcId="{079A1EC9-201D-CB48-8200-DDDF143AB8EB}" destId="{7726576C-FCD9-7A40-9214-672E5EC61F2E}" srcOrd="0" destOrd="0" presId="urn:microsoft.com/office/officeart/2005/8/layout/hierarchy6"/>
    <dgm:cxn modelId="{40B6C09C-D94E-AA4E-87BE-4186A84A8DF8}" type="presOf" srcId="{EE8B15F4-D058-BB4F-8031-B2BC8DD7EB6F}" destId="{8FE46B0B-BE0F-E84E-9966-8DED70829503}" srcOrd="0" destOrd="0" presId="urn:microsoft.com/office/officeart/2005/8/layout/hierarchy6"/>
    <dgm:cxn modelId="{2ECBD45B-7168-8C41-B94B-EED163448B63}" type="presParOf" srcId="{B38059C6-2894-E842-9FA5-B2410D7A1A68}" destId="{900DE842-7C47-1742-914B-E58B40631B3F}" srcOrd="0" destOrd="0" presId="urn:microsoft.com/office/officeart/2005/8/layout/hierarchy6"/>
    <dgm:cxn modelId="{B9C6F4B4-A8E5-3E47-B263-66968C46086A}" type="presParOf" srcId="{900DE842-7C47-1742-914B-E58B40631B3F}" destId="{EE0EE189-CDE0-EB47-9934-3F1609603911}" srcOrd="0" destOrd="0" presId="urn:microsoft.com/office/officeart/2005/8/layout/hierarchy6"/>
    <dgm:cxn modelId="{C07C669F-5868-A74E-A353-548C44B9E288}" type="presParOf" srcId="{900DE842-7C47-1742-914B-E58B40631B3F}" destId="{932896FF-F277-F04C-87C6-400C3815A3C9}" srcOrd="1" destOrd="0" presId="urn:microsoft.com/office/officeart/2005/8/layout/hierarchy6"/>
    <dgm:cxn modelId="{FC03FBD1-B26B-6F40-AE3D-E6ACA280CDA7}" type="presParOf" srcId="{932896FF-F277-F04C-87C6-400C3815A3C9}" destId="{6ABA9D69-2CCD-AF4D-9685-82868C9EE5DB}" srcOrd="0" destOrd="0" presId="urn:microsoft.com/office/officeart/2005/8/layout/hierarchy6"/>
    <dgm:cxn modelId="{84844460-BA4E-654B-8908-59AB24789D99}" type="presParOf" srcId="{6ABA9D69-2CCD-AF4D-9685-82868C9EE5DB}" destId="{40CFE660-E7AC-5345-8E8B-544E6E8C0F15}" srcOrd="0" destOrd="0" presId="urn:microsoft.com/office/officeart/2005/8/layout/hierarchy6"/>
    <dgm:cxn modelId="{31333315-0E43-1542-8D5F-529D6FE420B2}" type="presParOf" srcId="{6ABA9D69-2CCD-AF4D-9685-82868C9EE5DB}" destId="{93D7A2D3-0E6D-6B40-B974-DB5B4BED1F1C}" srcOrd="1" destOrd="0" presId="urn:microsoft.com/office/officeart/2005/8/layout/hierarchy6"/>
    <dgm:cxn modelId="{65981A37-D53E-0840-B13B-1ACD7BA8599E}" type="presParOf" srcId="{93D7A2D3-0E6D-6B40-B974-DB5B4BED1F1C}" destId="{0EC743F9-6179-4A4A-810A-C17759A9F9F1}" srcOrd="0" destOrd="0" presId="urn:microsoft.com/office/officeart/2005/8/layout/hierarchy6"/>
    <dgm:cxn modelId="{9ACDE1BE-EF17-414A-8937-A04AAF1D3D84}" type="presParOf" srcId="{93D7A2D3-0E6D-6B40-B974-DB5B4BED1F1C}" destId="{47697DA0-0B8B-4741-BF1A-475831234113}" srcOrd="1" destOrd="0" presId="urn:microsoft.com/office/officeart/2005/8/layout/hierarchy6"/>
    <dgm:cxn modelId="{BAF27965-C93B-8743-A87F-BDFED09998F3}" type="presParOf" srcId="{47697DA0-0B8B-4741-BF1A-475831234113}" destId="{8FE46B0B-BE0F-E84E-9966-8DED70829503}" srcOrd="0" destOrd="0" presId="urn:microsoft.com/office/officeart/2005/8/layout/hierarchy6"/>
    <dgm:cxn modelId="{803711AB-7FF6-0C48-825A-375DC8D62788}" type="presParOf" srcId="{47697DA0-0B8B-4741-BF1A-475831234113}" destId="{68FF2BEE-9A7A-184D-A1FD-DB8B11141E06}" srcOrd="1" destOrd="0" presId="urn:microsoft.com/office/officeart/2005/8/layout/hierarchy6"/>
    <dgm:cxn modelId="{4FE7CADE-5009-C14A-99B5-A3AD98766CF7}" type="presParOf" srcId="{93D7A2D3-0E6D-6B40-B974-DB5B4BED1F1C}" destId="{7AB9263A-86AE-874F-9BAF-901628B38C52}" srcOrd="2" destOrd="0" presId="urn:microsoft.com/office/officeart/2005/8/layout/hierarchy6"/>
    <dgm:cxn modelId="{14704AFF-516B-3846-9EAD-F1245A9E6046}" type="presParOf" srcId="{93D7A2D3-0E6D-6B40-B974-DB5B4BED1F1C}" destId="{4F3B96F7-61F1-254D-9A74-B3B9D50F72FA}" srcOrd="3" destOrd="0" presId="urn:microsoft.com/office/officeart/2005/8/layout/hierarchy6"/>
    <dgm:cxn modelId="{94E01F8D-CD12-934F-98C3-4303DC3CC035}" type="presParOf" srcId="{4F3B96F7-61F1-254D-9A74-B3B9D50F72FA}" destId="{3C374455-0733-814E-B621-89D8543461EE}" srcOrd="0" destOrd="0" presId="urn:microsoft.com/office/officeart/2005/8/layout/hierarchy6"/>
    <dgm:cxn modelId="{D4727488-5BFC-DB44-B261-D487C601E97C}" type="presParOf" srcId="{4F3B96F7-61F1-254D-9A74-B3B9D50F72FA}" destId="{FB3B537C-E446-5546-8FB1-D19E1F06D69F}" srcOrd="1" destOrd="0" presId="urn:microsoft.com/office/officeart/2005/8/layout/hierarchy6"/>
    <dgm:cxn modelId="{7E3D60BD-450B-A04B-B0B4-CF5B32BEB807}" type="presParOf" srcId="{FB3B537C-E446-5546-8FB1-D19E1F06D69F}" destId="{8E5A864C-F566-C94E-84A3-CD5D9700E53A}" srcOrd="0" destOrd="0" presId="urn:microsoft.com/office/officeart/2005/8/layout/hierarchy6"/>
    <dgm:cxn modelId="{5C6FD2FA-C386-DE4A-B972-201D0599ECE1}" type="presParOf" srcId="{FB3B537C-E446-5546-8FB1-D19E1F06D69F}" destId="{F585B9F1-3C08-2346-B081-C6FCD1CF18ED}" srcOrd="1" destOrd="0" presId="urn:microsoft.com/office/officeart/2005/8/layout/hierarchy6"/>
    <dgm:cxn modelId="{15942108-1897-3B4E-82A1-54E2EF082F2F}" type="presParOf" srcId="{F585B9F1-3C08-2346-B081-C6FCD1CF18ED}" destId="{ADE08200-3A10-344F-B776-6326AAE61D3F}" srcOrd="0" destOrd="0" presId="urn:microsoft.com/office/officeart/2005/8/layout/hierarchy6"/>
    <dgm:cxn modelId="{90A84EF6-BC53-A447-AFE8-8CFDD4038B50}" type="presParOf" srcId="{F585B9F1-3C08-2346-B081-C6FCD1CF18ED}" destId="{4041FC97-39D2-E14B-A8F0-5C693B9E629C}" srcOrd="1" destOrd="0" presId="urn:microsoft.com/office/officeart/2005/8/layout/hierarchy6"/>
    <dgm:cxn modelId="{EBF00E24-B759-0846-9388-3D0C32768091}" type="presParOf" srcId="{4041FC97-39D2-E14B-A8F0-5C693B9E629C}" destId="{7726576C-FCD9-7A40-9214-672E5EC61F2E}" srcOrd="0" destOrd="0" presId="urn:microsoft.com/office/officeart/2005/8/layout/hierarchy6"/>
    <dgm:cxn modelId="{7FCF3D54-CC2E-0D42-A2C8-F9A8E28188F6}" type="presParOf" srcId="{4041FC97-39D2-E14B-A8F0-5C693B9E629C}" destId="{A9D76C1E-A48D-E544-84B1-0DC30BA8F244}" srcOrd="1" destOrd="0" presId="urn:microsoft.com/office/officeart/2005/8/layout/hierarchy6"/>
    <dgm:cxn modelId="{F178D0C6-84D2-064D-A500-E5E3BC86C3F7}" type="presParOf" srcId="{A9D76C1E-A48D-E544-84B1-0DC30BA8F244}" destId="{7F761019-C5E2-A74A-8606-A09B3BF1050B}" srcOrd="0" destOrd="0" presId="urn:microsoft.com/office/officeart/2005/8/layout/hierarchy6"/>
    <dgm:cxn modelId="{0A105011-BFC5-4941-8306-8BB816E347AD}" type="presParOf" srcId="{A9D76C1E-A48D-E544-84B1-0DC30BA8F244}" destId="{569C5D70-EB50-014C-B353-3758A7B70095}" srcOrd="1" destOrd="0" presId="urn:microsoft.com/office/officeart/2005/8/layout/hierarchy6"/>
    <dgm:cxn modelId="{1F89923E-2368-3845-83A6-96D7CAD52844}" type="presParOf" srcId="{569C5D70-EB50-014C-B353-3758A7B70095}" destId="{4A7DF928-2143-E14B-BD5D-F516A1DEEF0E}" srcOrd="0" destOrd="0" presId="urn:microsoft.com/office/officeart/2005/8/layout/hierarchy6"/>
    <dgm:cxn modelId="{1D5770E3-2983-4C4A-957D-E10F7F5B8EF7}" type="presParOf" srcId="{569C5D70-EB50-014C-B353-3758A7B70095}" destId="{A358911C-0EBE-4B4D-9521-F49B410C6885}" srcOrd="1" destOrd="0" presId="urn:microsoft.com/office/officeart/2005/8/layout/hierarchy6"/>
    <dgm:cxn modelId="{D7BB15A3-FEAC-EB47-A6BB-BF76AA0B3D35}" type="presParOf" srcId="{A358911C-0EBE-4B4D-9521-F49B410C6885}" destId="{A9FE0E82-5142-1546-828C-51366EE5B146}" srcOrd="0" destOrd="0" presId="urn:microsoft.com/office/officeart/2005/8/layout/hierarchy6"/>
    <dgm:cxn modelId="{99656F65-00E4-6A46-938B-F60246217BDE}" type="presParOf" srcId="{A358911C-0EBE-4B4D-9521-F49B410C6885}" destId="{3E9358F8-CEF2-CD44-A5C0-57134FEBEAD4}" srcOrd="1" destOrd="0" presId="urn:microsoft.com/office/officeart/2005/8/layout/hierarchy6"/>
    <dgm:cxn modelId="{50FB987E-27C0-494C-AB04-0F81465F3D81}" type="presParOf" srcId="{3E9358F8-CEF2-CD44-A5C0-57134FEBEAD4}" destId="{4974F1F9-3FEF-7E4F-9D1B-4E40B44C6371}" srcOrd="0" destOrd="0" presId="urn:microsoft.com/office/officeart/2005/8/layout/hierarchy6"/>
    <dgm:cxn modelId="{59F57C68-4249-1B4F-A074-6107D00A1026}" type="presParOf" srcId="{3E9358F8-CEF2-CD44-A5C0-57134FEBEAD4}" destId="{6D82BD39-D61D-494C-BE08-2B33C433958B}" srcOrd="1" destOrd="0" presId="urn:microsoft.com/office/officeart/2005/8/layout/hierarchy6"/>
    <dgm:cxn modelId="{99EFBC9E-6269-E647-9496-3E43E80EEF37}" type="presParOf" srcId="{6D82BD39-D61D-494C-BE08-2B33C433958B}" destId="{9078AAE8-DE75-1B49-9783-D5821CC4E992}" srcOrd="0" destOrd="0" presId="urn:microsoft.com/office/officeart/2005/8/layout/hierarchy6"/>
    <dgm:cxn modelId="{25B9B146-EA17-8E40-9C8C-A6E548779D2D}" type="presParOf" srcId="{6D82BD39-D61D-494C-BE08-2B33C433958B}" destId="{8A8A97D2-F6B2-F345-9745-55C2EBB50FF1}" srcOrd="1" destOrd="0" presId="urn:microsoft.com/office/officeart/2005/8/layout/hierarchy6"/>
    <dgm:cxn modelId="{23EAD7C8-9787-B446-BD6B-6C9C1CBC50D1}" type="presParOf" srcId="{FB3B537C-E446-5546-8FB1-D19E1F06D69F}" destId="{05FED8C9-83B7-2644-A74E-CFC38A0E397D}" srcOrd="2" destOrd="0" presId="urn:microsoft.com/office/officeart/2005/8/layout/hierarchy6"/>
    <dgm:cxn modelId="{91D14176-E867-2440-A061-C8B091DC18C9}" type="presParOf" srcId="{FB3B537C-E446-5546-8FB1-D19E1F06D69F}" destId="{F39B5357-F71F-3944-A615-3759D3F6536B}" srcOrd="3" destOrd="0" presId="urn:microsoft.com/office/officeart/2005/8/layout/hierarchy6"/>
    <dgm:cxn modelId="{0C4C9DA1-5CCF-484B-9DC0-235A64EEED53}" type="presParOf" srcId="{F39B5357-F71F-3944-A615-3759D3F6536B}" destId="{F47EA31A-B0E7-AE45-B55A-37B69AFE8D9C}" srcOrd="0" destOrd="0" presId="urn:microsoft.com/office/officeart/2005/8/layout/hierarchy6"/>
    <dgm:cxn modelId="{622694EE-A888-EE4F-AA65-1918CD246508}" type="presParOf" srcId="{F39B5357-F71F-3944-A615-3759D3F6536B}" destId="{B69B9F8A-2A3A-3C4E-8FD2-3A9A6CBABD14}" srcOrd="1" destOrd="0" presId="urn:microsoft.com/office/officeart/2005/8/layout/hierarchy6"/>
    <dgm:cxn modelId="{39F6C0C2-8B78-8843-94B7-62BC11A58A13}" type="presParOf" srcId="{B69B9F8A-2A3A-3C4E-8FD2-3A9A6CBABD14}" destId="{2DA310F0-DA59-C042-A1A7-B81B6A4B4213}" srcOrd="0" destOrd="0" presId="urn:microsoft.com/office/officeart/2005/8/layout/hierarchy6"/>
    <dgm:cxn modelId="{2C88EC7C-9556-7E49-A8C3-7D7E1D71D1DC}" type="presParOf" srcId="{B69B9F8A-2A3A-3C4E-8FD2-3A9A6CBABD14}" destId="{9BFB15C0-28E9-174E-A79A-1B7CAA14F922}" srcOrd="1" destOrd="0" presId="urn:microsoft.com/office/officeart/2005/8/layout/hierarchy6"/>
    <dgm:cxn modelId="{A8D6090C-DAA6-7341-ABC7-114FD334F6CE}" type="presParOf" srcId="{9BFB15C0-28E9-174E-A79A-1B7CAA14F922}" destId="{7A57D887-AD2C-8849-BD0F-BB75E2AFDC5A}" srcOrd="0" destOrd="0" presId="urn:microsoft.com/office/officeart/2005/8/layout/hierarchy6"/>
    <dgm:cxn modelId="{4A8E12DF-4D7C-E64E-B5CC-538D1011A72D}" type="presParOf" srcId="{9BFB15C0-28E9-174E-A79A-1B7CAA14F922}" destId="{F8E0152F-FE74-7548-8890-2571F4E7FF56}" srcOrd="1" destOrd="0" presId="urn:microsoft.com/office/officeart/2005/8/layout/hierarchy6"/>
    <dgm:cxn modelId="{23971EBF-2818-C54B-870A-81CB7C821303}" type="presParOf" srcId="{F8E0152F-FE74-7548-8890-2571F4E7FF56}" destId="{3D252224-A872-3F44-ACC8-57389D8712C6}" srcOrd="0" destOrd="0" presId="urn:microsoft.com/office/officeart/2005/8/layout/hierarchy6"/>
    <dgm:cxn modelId="{151B2FE6-CEA0-564A-B12C-72D8B4A1773A}" type="presParOf" srcId="{F8E0152F-FE74-7548-8890-2571F4E7FF56}" destId="{306A8AAE-894E-A84A-B7E3-0BD95810DF96}" srcOrd="1" destOrd="0" presId="urn:microsoft.com/office/officeart/2005/8/layout/hierarchy6"/>
    <dgm:cxn modelId="{E28572BB-2D53-7649-95CA-4C07DDB94DD4}" type="presParOf" srcId="{306A8AAE-894E-A84A-B7E3-0BD95810DF96}" destId="{D045404F-E5E7-7C4F-A51A-DAF75C253F32}" srcOrd="0" destOrd="0" presId="urn:microsoft.com/office/officeart/2005/8/layout/hierarchy6"/>
    <dgm:cxn modelId="{AFD156BE-988F-D94E-A13B-5FF6C9C2ED11}" type="presParOf" srcId="{306A8AAE-894E-A84A-B7E3-0BD95810DF96}" destId="{A6307C60-52C6-6646-951E-FF8BF249CBB3}" srcOrd="1" destOrd="0" presId="urn:microsoft.com/office/officeart/2005/8/layout/hierarchy6"/>
    <dgm:cxn modelId="{8CFFD20B-0F04-4140-8018-B0DB274222E6}" type="presParOf" srcId="{A6307C60-52C6-6646-951E-FF8BF249CBB3}" destId="{F96C539A-8EBC-E242-A2F9-EDF19546B12D}" srcOrd="0" destOrd="0" presId="urn:microsoft.com/office/officeart/2005/8/layout/hierarchy6"/>
    <dgm:cxn modelId="{B9936CAC-50B0-4649-80CB-13EFC3BCFAE2}" type="presParOf" srcId="{A6307C60-52C6-6646-951E-FF8BF249CBB3}" destId="{67193844-4672-DE47-80EF-44B27B77E336}" srcOrd="1" destOrd="0" presId="urn:microsoft.com/office/officeart/2005/8/layout/hierarchy6"/>
    <dgm:cxn modelId="{5185CDA7-76E8-064A-8704-468C2D8AE4ED}" type="presParOf" srcId="{67193844-4672-DE47-80EF-44B27B77E336}" destId="{C271FD31-D1C9-734A-BCA8-62C14705F39F}" srcOrd="0" destOrd="0" presId="urn:microsoft.com/office/officeart/2005/8/layout/hierarchy6"/>
    <dgm:cxn modelId="{FCC7EA0B-06D4-1E46-B24D-73B6ABC9D23D}" type="presParOf" srcId="{67193844-4672-DE47-80EF-44B27B77E336}" destId="{11C19BBB-1666-8844-94FD-63ABF3D65EE6}" srcOrd="1" destOrd="0" presId="urn:microsoft.com/office/officeart/2005/8/layout/hierarchy6"/>
    <dgm:cxn modelId="{BA65C2AB-DD90-D24B-8751-BC04769715AC}" type="presParOf" srcId="{B38059C6-2894-E842-9FA5-B2410D7A1A68}" destId="{546DAE61-6672-4548-8529-C17A43696201}" srcOrd="1" destOrd="0" presId="urn:microsoft.com/office/officeart/2005/8/layout/hierarchy6"/>
    <dgm:cxn modelId="{3FC2EFAD-8437-CF41-A0FC-A8C8BA027A58}" type="presParOf" srcId="{546DAE61-6672-4548-8529-C17A43696201}" destId="{452FA437-A097-774B-AAF7-F591A6115959}" srcOrd="0" destOrd="0" presId="urn:microsoft.com/office/officeart/2005/8/layout/hierarchy6"/>
    <dgm:cxn modelId="{6685E6C3-2AB6-CF4D-9A72-980C5937C124}" type="presParOf" srcId="{452FA437-A097-774B-AAF7-F591A6115959}" destId="{A84A07C6-5346-5F40-8323-243ABAE77421}" srcOrd="0" destOrd="0" presId="urn:microsoft.com/office/officeart/2005/8/layout/hierarchy6"/>
    <dgm:cxn modelId="{57ACAAB1-141E-E043-85A4-6E962A05293A}" type="presParOf" srcId="{452FA437-A097-774B-AAF7-F591A6115959}" destId="{DEDAD7D4-DF77-5540-B429-D61D19FB8A75}" srcOrd="1" destOrd="0" presId="urn:microsoft.com/office/officeart/2005/8/layout/hierarchy6"/>
    <dgm:cxn modelId="{880DE517-5E33-8543-B09B-9188E8240DC0}" type="presParOf" srcId="{546DAE61-6672-4548-8529-C17A43696201}" destId="{988371AF-85EC-7445-88B6-F64294270D68}" srcOrd="1" destOrd="0" presId="urn:microsoft.com/office/officeart/2005/8/layout/hierarchy6"/>
    <dgm:cxn modelId="{2F714BFD-1716-F84E-BA8C-01E431E63822}" type="presParOf" srcId="{988371AF-85EC-7445-88B6-F64294270D68}" destId="{5BC4BD25-E199-6943-BFBB-3E72C0D690F8}" srcOrd="0" destOrd="0" presId="urn:microsoft.com/office/officeart/2005/8/layout/hierarchy6"/>
    <dgm:cxn modelId="{1D63E489-82F1-B44F-B560-02AE5ACF424E}" type="presParOf" srcId="{546DAE61-6672-4548-8529-C17A43696201}" destId="{CBCEE237-838B-9F4D-A4BD-DDAC1BC9BE82}" srcOrd="2" destOrd="0" presId="urn:microsoft.com/office/officeart/2005/8/layout/hierarchy6"/>
    <dgm:cxn modelId="{5FB6B0B8-4E2F-D640-BA67-2B5D42A06043}" type="presParOf" srcId="{CBCEE237-838B-9F4D-A4BD-DDAC1BC9BE82}" destId="{3B2B1F5B-75CF-D142-A45C-F842916CBD87}" srcOrd="0" destOrd="0" presId="urn:microsoft.com/office/officeart/2005/8/layout/hierarchy6"/>
    <dgm:cxn modelId="{494ECC1D-23BA-7A4C-A2D6-6819C7D45670}" type="presParOf" srcId="{CBCEE237-838B-9F4D-A4BD-DDAC1BC9BE82}" destId="{5424A8AB-F05B-8847-8007-4AC27B963336}" srcOrd="1" destOrd="0" presId="urn:microsoft.com/office/officeart/2005/8/layout/hierarchy6"/>
    <dgm:cxn modelId="{0081AD7D-AB26-8643-B1CA-911CD167DA08}" type="presParOf" srcId="{546DAE61-6672-4548-8529-C17A43696201}" destId="{6D3EEA41-8FF2-D740-A000-3B7AA96A176E}" srcOrd="3" destOrd="0" presId="urn:microsoft.com/office/officeart/2005/8/layout/hierarchy6"/>
    <dgm:cxn modelId="{C56A9DC6-00B5-C54F-AC7C-A843617B6CBC}" type="presParOf" srcId="{6D3EEA41-8FF2-D740-A000-3B7AA96A176E}" destId="{57AEB359-BC3A-414A-8E6A-AC1C7E9B2C47}" srcOrd="0" destOrd="0" presId="urn:microsoft.com/office/officeart/2005/8/layout/hierarchy6"/>
    <dgm:cxn modelId="{D78D6894-CBEB-EE49-BB9D-4262C48E9299}" type="presParOf" srcId="{546DAE61-6672-4548-8529-C17A43696201}" destId="{99341750-7423-AC42-9D55-0A74DBAFE1C3}" srcOrd="4" destOrd="0" presId="urn:microsoft.com/office/officeart/2005/8/layout/hierarchy6"/>
    <dgm:cxn modelId="{096F2401-EFDF-6E40-8A5C-76F26D25B82A}" type="presParOf" srcId="{99341750-7423-AC42-9D55-0A74DBAFE1C3}" destId="{D6CA09D8-6B66-2043-80F5-5409C7B8EF4A}" srcOrd="0" destOrd="0" presId="urn:microsoft.com/office/officeart/2005/8/layout/hierarchy6"/>
    <dgm:cxn modelId="{4D09E8DB-9798-234E-A3CD-3438719136EA}" type="presParOf" srcId="{99341750-7423-AC42-9D55-0A74DBAFE1C3}" destId="{984D9A6F-5ADA-CC4D-9A5D-A4A49E9180AC}" srcOrd="1" destOrd="0" presId="urn:microsoft.com/office/officeart/2005/8/layout/hierarchy6"/>
    <dgm:cxn modelId="{C6BAFBD2-98FA-8043-81A8-E708745DAAB8}" type="presParOf" srcId="{546DAE61-6672-4548-8529-C17A43696201}" destId="{F2E54565-F588-5B4D-9A96-1D2543C32E42}" srcOrd="5" destOrd="0" presId="urn:microsoft.com/office/officeart/2005/8/layout/hierarchy6"/>
    <dgm:cxn modelId="{F2A5FEC3-5F68-CB4C-BE69-F39BF78980E4}" type="presParOf" srcId="{F2E54565-F588-5B4D-9A96-1D2543C32E42}" destId="{3CED14F5-0338-B542-8F91-0A10C39ED327}" srcOrd="0" destOrd="0" presId="urn:microsoft.com/office/officeart/2005/8/layout/hierarchy6"/>
    <dgm:cxn modelId="{035849A8-8220-AD4B-870B-61943E080243}" type="presParOf" srcId="{546DAE61-6672-4548-8529-C17A43696201}" destId="{720CB7A2-4A75-A141-8C87-DE1D68D746B3}" srcOrd="6" destOrd="0" presId="urn:microsoft.com/office/officeart/2005/8/layout/hierarchy6"/>
    <dgm:cxn modelId="{26DB9A0A-A0C1-1447-B251-43FFEDC83093}" type="presParOf" srcId="{720CB7A2-4A75-A141-8C87-DE1D68D746B3}" destId="{EBB7E843-76A1-834D-B669-CD345B4252CE}" srcOrd="0" destOrd="0" presId="urn:microsoft.com/office/officeart/2005/8/layout/hierarchy6"/>
    <dgm:cxn modelId="{68FB07B5-8C37-EE49-9FAF-AB378FDA7EA9}" type="presParOf" srcId="{720CB7A2-4A75-A141-8C87-DE1D68D746B3}" destId="{8E60060B-057F-2248-A293-F3D212F68C4C}" srcOrd="1" destOrd="0" presId="urn:microsoft.com/office/officeart/2005/8/layout/hierarchy6"/>
    <dgm:cxn modelId="{8BE0F6E7-1297-AA44-AB21-DAFC1CADC5B2}" type="presParOf" srcId="{546DAE61-6672-4548-8529-C17A43696201}" destId="{A53CE72B-0795-9540-9E43-5806636287EB}" srcOrd="7" destOrd="0" presId="urn:microsoft.com/office/officeart/2005/8/layout/hierarchy6"/>
    <dgm:cxn modelId="{41D11CC8-4394-634A-8232-599E7A2EC6DF}" type="presParOf" srcId="{A53CE72B-0795-9540-9E43-5806636287EB}" destId="{2FBAF83D-BC69-3144-926A-80923C46EDCF}" srcOrd="0" destOrd="0" presId="urn:microsoft.com/office/officeart/2005/8/layout/hierarchy6"/>
    <dgm:cxn modelId="{088F0070-EC19-6C46-BF35-F1FDDD375AD5}" type="presParOf" srcId="{546DAE61-6672-4548-8529-C17A43696201}" destId="{809CDD22-8F23-D346-A359-E69C34300311}" srcOrd="8" destOrd="0" presId="urn:microsoft.com/office/officeart/2005/8/layout/hierarchy6"/>
    <dgm:cxn modelId="{7FE1D99C-ABDB-6E46-A0D3-AB190263AAF0}" type="presParOf" srcId="{809CDD22-8F23-D346-A359-E69C34300311}" destId="{023E0797-5FB4-7749-8733-72EEA2744A3A}" srcOrd="0" destOrd="0" presId="urn:microsoft.com/office/officeart/2005/8/layout/hierarchy6"/>
    <dgm:cxn modelId="{44AF3D79-742B-DA4B-B8AB-3F62F2C75FB5}" type="presParOf" srcId="{809CDD22-8F23-D346-A359-E69C34300311}" destId="{A81C5FA4-8014-CE40-9CE3-5633BA026C46}" srcOrd="1" destOrd="0" presId="urn:microsoft.com/office/officeart/2005/8/layout/hierarchy6"/>
    <dgm:cxn modelId="{BCDBCDC9-4089-1A4B-A8EB-17E30B6CBCDB}" type="presParOf" srcId="{546DAE61-6672-4548-8529-C17A43696201}" destId="{BA52CE03-35C3-9F46-B0C8-39F701DF2206}" srcOrd="9" destOrd="0" presId="urn:microsoft.com/office/officeart/2005/8/layout/hierarchy6"/>
    <dgm:cxn modelId="{7D1199D7-4DA2-EC4A-8209-BF02F8A639DF}" type="presParOf" srcId="{BA52CE03-35C3-9F46-B0C8-39F701DF2206}" destId="{C2BC96F8-D21A-7347-8EF7-04E5BC904615}" srcOrd="0" destOrd="0" presId="urn:microsoft.com/office/officeart/2005/8/layout/hierarchy6"/>
    <dgm:cxn modelId="{B4C4B03E-9024-9D4F-83FB-0AD26ED362F5}" type="presParOf" srcId="{546DAE61-6672-4548-8529-C17A43696201}" destId="{C75B7D9C-744E-1547-AB43-6AF13D069774}" srcOrd="10" destOrd="0" presId="urn:microsoft.com/office/officeart/2005/8/layout/hierarchy6"/>
    <dgm:cxn modelId="{3FB6FB12-3B9F-7443-AB00-18ED414817ED}" type="presParOf" srcId="{C75B7D9C-744E-1547-AB43-6AF13D069774}" destId="{3D439B66-81BD-A14F-B493-C02B20365D23}" srcOrd="0" destOrd="0" presId="urn:microsoft.com/office/officeart/2005/8/layout/hierarchy6"/>
    <dgm:cxn modelId="{0CB923D1-CB82-AC46-A84B-6C41CA21DB07}" type="presParOf" srcId="{C75B7D9C-744E-1547-AB43-6AF13D069774}" destId="{945FFC35-E767-314A-AF2F-A7AF245B521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39B66-81BD-A14F-B493-C02B20365D23}">
      <dsp:nvSpPr>
        <dsp:cNvPr id="0" name=""/>
        <dsp:cNvSpPr/>
      </dsp:nvSpPr>
      <dsp:spPr>
        <a:xfrm>
          <a:off x="0" y="4136602"/>
          <a:ext cx="7268415" cy="7055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Retour à l’omni</a:t>
          </a:r>
          <a:endParaRPr lang="fr-FR" sz="1600" kern="1200" dirty="0"/>
        </a:p>
      </dsp:txBody>
      <dsp:txXfrm>
        <a:off x="0" y="4136602"/>
        <a:ext cx="2180524" cy="705547"/>
      </dsp:txXfrm>
    </dsp:sp>
    <dsp:sp modelId="{023E0797-5FB4-7749-8733-72EEA2744A3A}">
      <dsp:nvSpPr>
        <dsp:cNvPr id="0" name=""/>
        <dsp:cNvSpPr/>
      </dsp:nvSpPr>
      <dsp:spPr>
        <a:xfrm>
          <a:off x="0" y="3313463"/>
          <a:ext cx="7268415" cy="7055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(Consultation en psychiatrie)</a:t>
          </a:r>
          <a:endParaRPr lang="fr-FR" sz="1600" kern="1200" dirty="0"/>
        </a:p>
      </dsp:txBody>
      <dsp:txXfrm>
        <a:off x="0" y="3313463"/>
        <a:ext cx="2180524" cy="705547"/>
      </dsp:txXfrm>
    </dsp:sp>
    <dsp:sp modelId="{EBB7E843-76A1-834D-B669-CD345B4252CE}">
      <dsp:nvSpPr>
        <dsp:cNvPr id="0" name=""/>
        <dsp:cNvSpPr/>
      </dsp:nvSpPr>
      <dsp:spPr>
        <a:xfrm>
          <a:off x="0" y="2490325"/>
          <a:ext cx="7268415" cy="7055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Infirmière de l’Accueil Clinique</a:t>
          </a:r>
          <a:endParaRPr lang="fr-FR" sz="1600" kern="1200" dirty="0"/>
        </a:p>
      </dsp:txBody>
      <dsp:txXfrm>
        <a:off x="0" y="2490325"/>
        <a:ext cx="2180524" cy="705547"/>
      </dsp:txXfrm>
    </dsp:sp>
    <dsp:sp modelId="{D6CA09D8-6B66-2043-80F5-5409C7B8EF4A}">
      <dsp:nvSpPr>
        <dsp:cNvPr id="0" name=""/>
        <dsp:cNvSpPr/>
      </dsp:nvSpPr>
      <dsp:spPr>
        <a:xfrm>
          <a:off x="0" y="1667186"/>
          <a:ext cx="7268415" cy="7055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Référence à l’accueil clinique</a:t>
          </a:r>
          <a:endParaRPr lang="fr-FR" sz="1600" kern="1200" dirty="0"/>
        </a:p>
      </dsp:txBody>
      <dsp:txXfrm>
        <a:off x="0" y="1667186"/>
        <a:ext cx="2180524" cy="705547"/>
      </dsp:txXfrm>
    </dsp:sp>
    <dsp:sp modelId="{3B2B1F5B-75CF-D142-A45C-F842916CBD87}">
      <dsp:nvSpPr>
        <dsp:cNvPr id="0" name=""/>
        <dsp:cNvSpPr/>
      </dsp:nvSpPr>
      <dsp:spPr>
        <a:xfrm>
          <a:off x="0" y="844048"/>
          <a:ext cx="7268415" cy="7055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Soutien à la décision clinique</a:t>
          </a:r>
          <a:endParaRPr lang="fr-FR" sz="1600" kern="1200" dirty="0"/>
        </a:p>
      </dsp:txBody>
      <dsp:txXfrm>
        <a:off x="0" y="844048"/>
        <a:ext cx="2180524" cy="705547"/>
      </dsp:txXfrm>
    </dsp:sp>
    <dsp:sp modelId="{A84A07C6-5346-5F40-8323-243ABAE77421}">
      <dsp:nvSpPr>
        <dsp:cNvPr id="0" name=""/>
        <dsp:cNvSpPr/>
      </dsp:nvSpPr>
      <dsp:spPr>
        <a:xfrm>
          <a:off x="0" y="20909"/>
          <a:ext cx="7268415" cy="7055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Évaluation par omni</a:t>
          </a:r>
          <a:endParaRPr lang="fr-FR" sz="1600" kern="1200" dirty="0"/>
        </a:p>
      </dsp:txBody>
      <dsp:txXfrm>
        <a:off x="0" y="20909"/>
        <a:ext cx="2180524" cy="705547"/>
      </dsp:txXfrm>
    </dsp:sp>
    <dsp:sp modelId="{40CFE660-E7AC-5345-8E8B-544E6E8C0F15}">
      <dsp:nvSpPr>
        <dsp:cNvPr id="0" name=""/>
        <dsp:cNvSpPr/>
      </dsp:nvSpPr>
      <dsp:spPr>
        <a:xfrm>
          <a:off x="3688484" y="79705"/>
          <a:ext cx="111630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Entrevue</a:t>
          </a:r>
          <a:endParaRPr lang="fr-FR" sz="1400" kern="1200" dirty="0"/>
        </a:p>
      </dsp:txBody>
      <dsp:txXfrm>
        <a:off x="3705705" y="96926"/>
        <a:ext cx="1081866" cy="553514"/>
      </dsp:txXfrm>
    </dsp:sp>
    <dsp:sp modelId="{0EC743F9-6179-4A4A-810A-C17759A9F9F1}">
      <dsp:nvSpPr>
        <dsp:cNvPr id="0" name=""/>
        <dsp:cNvSpPr/>
      </dsp:nvSpPr>
      <dsp:spPr>
        <a:xfrm>
          <a:off x="3156655" y="667661"/>
          <a:ext cx="1089982" cy="250122"/>
        </a:xfrm>
        <a:custGeom>
          <a:avLst/>
          <a:gdLst/>
          <a:ahLst/>
          <a:cxnLst/>
          <a:rect l="0" t="0" r="0" b="0"/>
          <a:pathLst>
            <a:path>
              <a:moveTo>
                <a:pt x="1089982" y="0"/>
              </a:moveTo>
              <a:lnTo>
                <a:pt x="1089982" y="125061"/>
              </a:lnTo>
              <a:lnTo>
                <a:pt x="0" y="125061"/>
              </a:lnTo>
              <a:lnTo>
                <a:pt x="0" y="2501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6B0B-BE0F-E84E-9966-8DED70829503}">
      <dsp:nvSpPr>
        <dsp:cNvPr id="0" name=""/>
        <dsp:cNvSpPr/>
      </dsp:nvSpPr>
      <dsp:spPr>
        <a:xfrm>
          <a:off x="2303269" y="917783"/>
          <a:ext cx="1706771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Guides de pratique</a:t>
          </a:r>
          <a:endParaRPr lang="fr-FR" sz="1400" kern="1200" dirty="0"/>
        </a:p>
      </dsp:txBody>
      <dsp:txXfrm>
        <a:off x="2320490" y="935004"/>
        <a:ext cx="1672329" cy="553514"/>
      </dsp:txXfrm>
    </dsp:sp>
    <dsp:sp modelId="{7AB9263A-86AE-874F-9BAF-901628B38C52}">
      <dsp:nvSpPr>
        <dsp:cNvPr id="0" name=""/>
        <dsp:cNvSpPr/>
      </dsp:nvSpPr>
      <dsp:spPr>
        <a:xfrm>
          <a:off x="4246638" y="667661"/>
          <a:ext cx="985676" cy="23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1"/>
              </a:lnTo>
              <a:lnTo>
                <a:pt x="985676" y="117591"/>
              </a:lnTo>
              <a:lnTo>
                <a:pt x="985676" y="235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74455-0733-814E-B621-89D8543461EE}">
      <dsp:nvSpPr>
        <dsp:cNvPr id="0" name=""/>
        <dsp:cNvSpPr/>
      </dsp:nvSpPr>
      <dsp:spPr>
        <a:xfrm>
          <a:off x="4409090" y="902843"/>
          <a:ext cx="1646447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Algorithmes</a:t>
          </a:r>
          <a:endParaRPr lang="fr-FR" sz="1400" kern="1200" dirty="0"/>
        </a:p>
      </dsp:txBody>
      <dsp:txXfrm>
        <a:off x="4426311" y="920064"/>
        <a:ext cx="1612005" cy="553514"/>
      </dsp:txXfrm>
    </dsp:sp>
    <dsp:sp modelId="{8E5A864C-F566-C94E-84A3-CD5D9700E53A}">
      <dsp:nvSpPr>
        <dsp:cNvPr id="0" name=""/>
        <dsp:cNvSpPr/>
      </dsp:nvSpPr>
      <dsp:spPr>
        <a:xfrm>
          <a:off x="4344616" y="1490799"/>
          <a:ext cx="887697" cy="235182"/>
        </a:xfrm>
        <a:custGeom>
          <a:avLst/>
          <a:gdLst/>
          <a:ahLst/>
          <a:cxnLst/>
          <a:rect l="0" t="0" r="0" b="0"/>
          <a:pathLst>
            <a:path>
              <a:moveTo>
                <a:pt x="887697" y="0"/>
              </a:moveTo>
              <a:lnTo>
                <a:pt x="887697" y="117591"/>
              </a:lnTo>
              <a:lnTo>
                <a:pt x="0" y="117591"/>
              </a:lnTo>
              <a:lnTo>
                <a:pt x="0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08200-3A10-344F-B776-6326AAE61D3F}">
      <dsp:nvSpPr>
        <dsp:cNvPr id="0" name=""/>
        <dsp:cNvSpPr/>
      </dsp:nvSpPr>
      <dsp:spPr>
        <a:xfrm>
          <a:off x="3786462" y="1725982"/>
          <a:ext cx="111630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Comorbidités</a:t>
          </a:r>
          <a:endParaRPr lang="fr-FR" sz="1400" kern="1200" dirty="0"/>
        </a:p>
      </dsp:txBody>
      <dsp:txXfrm>
        <a:off x="3803683" y="1743203"/>
        <a:ext cx="1081866" cy="553514"/>
      </dsp:txXfrm>
    </dsp:sp>
    <dsp:sp modelId="{7726576C-FCD9-7A40-9214-672E5EC61F2E}">
      <dsp:nvSpPr>
        <dsp:cNvPr id="0" name=""/>
        <dsp:cNvSpPr/>
      </dsp:nvSpPr>
      <dsp:spPr>
        <a:xfrm>
          <a:off x="4298896" y="2313938"/>
          <a:ext cx="91440" cy="235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61019-C5E2-A74A-8606-A09B3BF1050B}">
      <dsp:nvSpPr>
        <dsp:cNvPr id="0" name=""/>
        <dsp:cNvSpPr/>
      </dsp:nvSpPr>
      <dsp:spPr>
        <a:xfrm>
          <a:off x="3579622" y="2549120"/>
          <a:ext cx="152998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Évaluation / Investigation</a:t>
          </a:r>
          <a:endParaRPr lang="fr-FR" sz="1400" kern="1200" dirty="0"/>
        </a:p>
      </dsp:txBody>
      <dsp:txXfrm>
        <a:off x="3596843" y="2566341"/>
        <a:ext cx="1495546" cy="553514"/>
      </dsp:txXfrm>
    </dsp:sp>
    <dsp:sp modelId="{4A7DF928-2143-E14B-BD5D-F516A1DEEF0E}">
      <dsp:nvSpPr>
        <dsp:cNvPr id="0" name=""/>
        <dsp:cNvSpPr/>
      </dsp:nvSpPr>
      <dsp:spPr>
        <a:xfrm>
          <a:off x="4298896" y="3137076"/>
          <a:ext cx="91440" cy="235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E0E82-5142-1546-828C-51366EE5B146}">
      <dsp:nvSpPr>
        <dsp:cNvPr id="0" name=""/>
        <dsp:cNvSpPr/>
      </dsp:nvSpPr>
      <dsp:spPr>
        <a:xfrm>
          <a:off x="3786462" y="3372259"/>
          <a:ext cx="111630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DX, CAT</a:t>
          </a:r>
          <a:endParaRPr lang="fr-FR" sz="1400" kern="1200" dirty="0"/>
        </a:p>
      </dsp:txBody>
      <dsp:txXfrm>
        <a:off x="3803683" y="3389480"/>
        <a:ext cx="1081866" cy="553514"/>
      </dsp:txXfrm>
    </dsp:sp>
    <dsp:sp modelId="{4974F1F9-3FEF-7E4F-9D1B-4E40B44C6371}">
      <dsp:nvSpPr>
        <dsp:cNvPr id="0" name=""/>
        <dsp:cNvSpPr/>
      </dsp:nvSpPr>
      <dsp:spPr>
        <a:xfrm>
          <a:off x="4298896" y="3960215"/>
          <a:ext cx="91440" cy="235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8AAE8-DE75-1B49-9783-D5821CC4E992}">
      <dsp:nvSpPr>
        <dsp:cNvPr id="0" name=""/>
        <dsp:cNvSpPr/>
      </dsp:nvSpPr>
      <dsp:spPr>
        <a:xfrm>
          <a:off x="3786462" y="4195397"/>
          <a:ext cx="111630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Rapport</a:t>
          </a:r>
          <a:endParaRPr lang="fr-FR" sz="1400" kern="1200" dirty="0"/>
        </a:p>
      </dsp:txBody>
      <dsp:txXfrm>
        <a:off x="3803683" y="4212618"/>
        <a:ext cx="1081866" cy="553514"/>
      </dsp:txXfrm>
    </dsp:sp>
    <dsp:sp modelId="{05FED8C9-83B7-2644-A74E-CFC38A0E397D}">
      <dsp:nvSpPr>
        <dsp:cNvPr id="0" name=""/>
        <dsp:cNvSpPr/>
      </dsp:nvSpPr>
      <dsp:spPr>
        <a:xfrm>
          <a:off x="5232314" y="1490799"/>
          <a:ext cx="887697" cy="23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1"/>
              </a:lnTo>
              <a:lnTo>
                <a:pt x="887697" y="117591"/>
              </a:lnTo>
              <a:lnTo>
                <a:pt x="887697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EA31A-B0E7-AE45-B55A-37B69AFE8D9C}">
      <dsp:nvSpPr>
        <dsp:cNvPr id="0" name=""/>
        <dsp:cNvSpPr/>
      </dsp:nvSpPr>
      <dsp:spPr>
        <a:xfrm>
          <a:off x="5561857" y="1725982"/>
          <a:ext cx="111630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Résistance</a:t>
          </a:r>
          <a:endParaRPr lang="fr-FR" sz="1400" kern="1200" dirty="0"/>
        </a:p>
      </dsp:txBody>
      <dsp:txXfrm>
        <a:off x="5579078" y="1743203"/>
        <a:ext cx="1081866" cy="553514"/>
      </dsp:txXfrm>
    </dsp:sp>
    <dsp:sp modelId="{2DA310F0-DA59-C042-A1A7-B81B6A4B4213}">
      <dsp:nvSpPr>
        <dsp:cNvPr id="0" name=""/>
        <dsp:cNvSpPr/>
      </dsp:nvSpPr>
      <dsp:spPr>
        <a:xfrm>
          <a:off x="6074291" y="2313938"/>
          <a:ext cx="91440" cy="235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7D887-AD2C-8849-BD0F-BB75E2AFDC5A}">
      <dsp:nvSpPr>
        <dsp:cNvPr id="0" name=""/>
        <dsp:cNvSpPr/>
      </dsp:nvSpPr>
      <dsp:spPr>
        <a:xfrm>
          <a:off x="5374191" y="2549120"/>
          <a:ext cx="1491641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Évaluation / Investigation</a:t>
          </a:r>
          <a:endParaRPr lang="fr-FR" sz="1400" kern="1200" dirty="0"/>
        </a:p>
      </dsp:txBody>
      <dsp:txXfrm>
        <a:off x="5391412" y="2566341"/>
        <a:ext cx="1457199" cy="553514"/>
      </dsp:txXfrm>
    </dsp:sp>
    <dsp:sp modelId="{3D252224-A872-3F44-ACC8-57389D8712C6}">
      <dsp:nvSpPr>
        <dsp:cNvPr id="0" name=""/>
        <dsp:cNvSpPr/>
      </dsp:nvSpPr>
      <dsp:spPr>
        <a:xfrm>
          <a:off x="6074291" y="3137076"/>
          <a:ext cx="91440" cy="235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5404F-E5E7-7C4F-A51A-DAF75C253F32}">
      <dsp:nvSpPr>
        <dsp:cNvPr id="0" name=""/>
        <dsp:cNvSpPr/>
      </dsp:nvSpPr>
      <dsp:spPr>
        <a:xfrm>
          <a:off x="5561857" y="3372259"/>
          <a:ext cx="111630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DX, CAT</a:t>
          </a:r>
          <a:endParaRPr lang="fr-FR" sz="1400" kern="1200" dirty="0"/>
        </a:p>
      </dsp:txBody>
      <dsp:txXfrm>
        <a:off x="5579078" y="3389480"/>
        <a:ext cx="1081866" cy="553514"/>
      </dsp:txXfrm>
    </dsp:sp>
    <dsp:sp modelId="{F96C539A-8EBC-E242-A2F9-EDF19546B12D}">
      <dsp:nvSpPr>
        <dsp:cNvPr id="0" name=""/>
        <dsp:cNvSpPr/>
      </dsp:nvSpPr>
      <dsp:spPr>
        <a:xfrm>
          <a:off x="6074291" y="3960215"/>
          <a:ext cx="91440" cy="235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1FD31-D1C9-734A-BCA8-62C14705F39F}">
      <dsp:nvSpPr>
        <dsp:cNvPr id="0" name=""/>
        <dsp:cNvSpPr/>
      </dsp:nvSpPr>
      <dsp:spPr>
        <a:xfrm>
          <a:off x="5561857" y="4195397"/>
          <a:ext cx="1116308" cy="58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Rapport</a:t>
          </a:r>
          <a:endParaRPr lang="fr-FR" sz="1000" kern="1200" dirty="0"/>
        </a:p>
      </dsp:txBody>
      <dsp:txXfrm>
        <a:off x="5579078" y="4212618"/>
        <a:ext cx="1081866" cy="55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04BE-BC63-5D4D-BB68-7065C7F34BE7}" type="datetimeFigureOut">
              <a:rPr lang="fr-FR" smtClean="0"/>
              <a:t>2014-05-12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BB65-8503-1843-A858-4CD402B98F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37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2014-05-12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341" y="901820"/>
            <a:ext cx="7808976" cy="7641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Ébauche d’un accueil clinique en SM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7598" y="4766232"/>
            <a:ext cx="7481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David Robitaille, MD, FRCPC</a:t>
            </a:r>
          </a:p>
          <a:p>
            <a:r>
              <a:rPr lang="fr-FR" sz="2000" dirty="0" smtClean="0"/>
              <a:t>Professeur adjoint d’enseignement clinique, Université de Sherbrooke</a:t>
            </a:r>
          </a:p>
          <a:p>
            <a:r>
              <a:rPr lang="fr-FR" sz="2000" dirty="0" smtClean="0"/>
              <a:t>Chef médical des soins ambulatoires de santé mentale</a:t>
            </a:r>
          </a:p>
          <a:p>
            <a:r>
              <a:rPr lang="fr-FR" sz="2000" dirty="0" smtClean="0"/>
              <a:t>CSSS Pierre-Boucher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6028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Accueil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824" y="1822824"/>
            <a:ext cx="7940517" cy="4899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Rôles de l’infirmière: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Évaluation informations sur la demande 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Vérification du dossier de l’usager, obtient le profil </a:t>
            </a:r>
            <a:r>
              <a:rPr lang="fr-FR" dirty="0" err="1" smtClean="0"/>
              <a:t>Rx</a:t>
            </a:r>
            <a:r>
              <a:rPr lang="fr-FR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Initiation de l’ordonnance: planifie les examens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Collecte de données, informe le patient du cheminement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Oriente le patient vers tests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V</a:t>
            </a:r>
            <a:r>
              <a:rPr lang="fr-FR" dirty="0" smtClean="0"/>
              <a:t>érifie les résultats, les achemine au Md traitant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Révise la conduite selon l’ordonnance, consultation ou non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Revoit le patient après consultation, oriente le patient, copie du dossier au MD traitant.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9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2562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 smtClean="0"/>
              <a:t>Deux aspects à l’accueil clinique: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Soutien à la décision clinique (sur Internet)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Protocoles d’accueil clinique en spécialité              (sur place au CSSS)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89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8602" y="3072145"/>
            <a:ext cx="6340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Soutien à la décision clinique </a:t>
            </a:r>
          </a:p>
          <a:p>
            <a:pPr algn="ctr"/>
            <a:r>
              <a:rPr lang="fr-FR" sz="4000" b="1" dirty="0" smtClean="0"/>
              <a:t>(site internet)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60653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Organiser par situation clinique ou par diagnostic:</a:t>
            </a:r>
          </a:p>
          <a:p>
            <a:pPr lvl="1"/>
            <a:r>
              <a:rPr lang="fr-FR" dirty="0" smtClean="0"/>
              <a:t>« situation de crise »</a:t>
            </a:r>
          </a:p>
          <a:p>
            <a:pPr lvl="1"/>
            <a:r>
              <a:rPr lang="fr-FR" dirty="0" smtClean="0"/>
              <a:t>« propos suicidaires »</a:t>
            </a:r>
          </a:p>
          <a:p>
            <a:pPr lvl="1"/>
            <a:r>
              <a:rPr lang="fr-FR" dirty="0" smtClean="0"/>
              <a:t>« patient anxieux »</a:t>
            </a:r>
          </a:p>
          <a:p>
            <a:pPr lvl="1"/>
            <a:r>
              <a:rPr lang="fr-FR" dirty="0" smtClean="0"/>
              <a:t>« patient agité »</a:t>
            </a:r>
          </a:p>
          <a:p>
            <a:pPr lvl="1"/>
            <a:r>
              <a:rPr lang="fr-FR" dirty="0" smtClean="0"/>
              <a:t>« difficultés de concentration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54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Méthode d’évaluation:</a:t>
            </a:r>
          </a:p>
          <a:p>
            <a:pPr lvl="1"/>
            <a:r>
              <a:rPr lang="fr-FR" dirty="0" smtClean="0"/>
              <a:t>Questions à poser</a:t>
            </a:r>
          </a:p>
          <a:p>
            <a:pPr lvl="1"/>
            <a:r>
              <a:rPr lang="fr-FR" dirty="0" smtClean="0"/>
              <a:t>Diagnostic différentiel</a:t>
            </a:r>
          </a:p>
          <a:p>
            <a:pPr lvl="1"/>
            <a:r>
              <a:rPr lang="fr-FR" dirty="0" err="1" smtClean="0"/>
              <a:t>Red</a:t>
            </a:r>
            <a:r>
              <a:rPr lang="fr-FR" dirty="0" smtClean="0"/>
              <a:t> flags</a:t>
            </a:r>
          </a:p>
          <a:p>
            <a:pPr lvl="1"/>
            <a:r>
              <a:rPr lang="fr-FR" dirty="0" smtClean="0"/>
              <a:t>Outils pratiques:</a:t>
            </a:r>
            <a:endParaRPr lang="fr-FR" dirty="0"/>
          </a:p>
          <a:p>
            <a:pPr lvl="2"/>
            <a:r>
              <a:rPr lang="fr-FR" dirty="0"/>
              <a:t>D</a:t>
            </a:r>
            <a:r>
              <a:rPr lang="fr-FR" dirty="0" smtClean="0"/>
              <a:t>iagnostic</a:t>
            </a:r>
          </a:p>
          <a:p>
            <a:pPr lvl="2"/>
            <a:r>
              <a:rPr lang="fr-FR" dirty="0" smtClean="0"/>
              <a:t>Mesure de sévérité et évolution</a:t>
            </a:r>
          </a:p>
          <a:p>
            <a:pPr lvl="1"/>
            <a:r>
              <a:rPr lang="fr-FR" dirty="0" smtClean="0"/>
              <a:t>Comorbidités fréquentes à identifier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33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417325"/>
          </a:xfrm>
        </p:spPr>
        <p:txBody>
          <a:bodyPr/>
          <a:lstStyle/>
          <a:p>
            <a:r>
              <a:rPr lang="fr-FR" dirty="0" smtClean="0"/>
              <a:t>Guides sur investigation</a:t>
            </a:r>
          </a:p>
          <a:p>
            <a:r>
              <a:rPr lang="fr-FR" dirty="0" smtClean="0"/>
              <a:t>Guides </a:t>
            </a:r>
            <a:r>
              <a:rPr lang="fr-FR" dirty="0"/>
              <a:t>de pratique, avis d’experts et </a:t>
            </a:r>
            <a:r>
              <a:rPr lang="fr-FR" dirty="0" smtClean="0"/>
              <a:t>protocoles</a:t>
            </a:r>
          </a:p>
          <a:p>
            <a:r>
              <a:rPr lang="fr-FR" dirty="0" smtClean="0"/>
              <a:t>Trajectoires </a:t>
            </a:r>
            <a:r>
              <a:rPr lang="fr-FR" dirty="0"/>
              <a:t>à travers </a:t>
            </a:r>
            <a:r>
              <a:rPr lang="fr-FR" dirty="0" smtClean="0"/>
              <a:t>les protocoles</a:t>
            </a:r>
          </a:p>
          <a:p>
            <a:r>
              <a:rPr lang="fr-FR" dirty="0"/>
              <a:t>Démarche si interventions inefficaces:</a:t>
            </a:r>
          </a:p>
          <a:p>
            <a:pPr lvl="1"/>
            <a:r>
              <a:rPr lang="fr-FR" dirty="0"/>
              <a:t>Révision du diagnostic</a:t>
            </a:r>
          </a:p>
          <a:p>
            <a:pPr lvl="1"/>
            <a:r>
              <a:rPr lang="fr-FR" dirty="0" smtClean="0"/>
              <a:t>Recherche </a:t>
            </a:r>
            <a:r>
              <a:rPr lang="fr-FR" dirty="0"/>
              <a:t>des comorbidités</a:t>
            </a:r>
          </a:p>
          <a:p>
            <a:pPr lvl="1"/>
            <a:r>
              <a:rPr lang="fr-FR" dirty="0" smtClean="0"/>
              <a:t>Vérifier </a:t>
            </a:r>
            <a:r>
              <a:rPr lang="fr-FR" dirty="0"/>
              <a:t>l’observance / adhésion </a:t>
            </a:r>
            <a:r>
              <a:rPr lang="fr-FR" dirty="0" smtClean="0"/>
              <a:t>thérapeutique</a:t>
            </a:r>
          </a:p>
          <a:p>
            <a:r>
              <a:rPr lang="fr-FR" dirty="0" smtClean="0"/>
              <a:t>Documents d’information </a:t>
            </a:r>
            <a:endParaRPr lang="fr-FR" dirty="0"/>
          </a:p>
          <a:p>
            <a:pPr marL="342900" indent="-342900">
              <a:buFont typeface="Arial Unicode MS"/>
              <a:buChar char="➚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90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TCC Léger info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4" r="-9114"/>
          <a:stretch>
            <a:fillRect/>
          </a:stretch>
        </p:blipFill>
        <p:spPr>
          <a:xfrm>
            <a:off x="284163" y="1823467"/>
            <a:ext cx="8625863" cy="4866544"/>
          </a:xfrm>
        </p:spPr>
      </p:pic>
    </p:spTree>
    <p:extLst>
      <p:ext uri="{BB962C8B-B14F-4D97-AF65-F5344CB8AC3E}">
        <p14:creationId xmlns:p14="http://schemas.microsoft.com/office/powerpoint/2010/main" val="318968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TCC Léger référenc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t="57287" r="3310"/>
          <a:stretch/>
        </p:blipFill>
        <p:spPr>
          <a:xfrm>
            <a:off x="4604170" y="2561520"/>
            <a:ext cx="4369309" cy="3376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 4" descr="A-C Yamaska TCC Léger référ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5" y="1851637"/>
            <a:ext cx="4471275" cy="467592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2974202" y="2561520"/>
            <a:ext cx="1629968" cy="1933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974202" y="5882465"/>
            <a:ext cx="1629968" cy="56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20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157" y="3072145"/>
            <a:ext cx="65495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Références à l’accueil clinique</a:t>
            </a:r>
          </a:p>
          <a:p>
            <a:pPr algn="ctr"/>
            <a:r>
              <a:rPr lang="fr-FR" sz="4000" b="1" dirty="0" smtClean="0"/>
              <a:t>(sur place au CSSS)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5533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de Trois-Rivières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362497" cy="3992563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Cardio</a:t>
            </a:r>
            <a:r>
              <a:rPr lang="fr-FR" dirty="0" smtClean="0"/>
              <a:t>: Angine atypique, Suspicion FA</a:t>
            </a:r>
          </a:p>
          <a:p>
            <a:r>
              <a:rPr lang="fr-FR" b="1" dirty="0" err="1" smtClean="0"/>
              <a:t>Chx</a:t>
            </a:r>
            <a:r>
              <a:rPr lang="fr-FR" b="1" dirty="0" smtClean="0"/>
              <a:t> générale</a:t>
            </a:r>
            <a:r>
              <a:rPr lang="fr-FR" dirty="0" smtClean="0"/>
              <a:t>: Colique hépatique récidivante</a:t>
            </a:r>
          </a:p>
          <a:p>
            <a:r>
              <a:rPr lang="fr-FR" b="1" dirty="0" smtClean="0"/>
              <a:t>Gastro</a:t>
            </a:r>
            <a:r>
              <a:rPr lang="fr-FR" dirty="0" smtClean="0"/>
              <a:t>: Hématémèse ou méléna </a:t>
            </a:r>
            <a:r>
              <a:rPr lang="fr-FR" dirty="0" err="1" smtClean="0"/>
              <a:t>aigü</a:t>
            </a:r>
            <a:r>
              <a:rPr lang="fr-FR" dirty="0" smtClean="0"/>
              <a:t> moins de 4 </a:t>
            </a:r>
            <a:r>
              <a:rPr lang="fr-FR" dirty="0" err="1" smtClean="0"/>
              <a:t>sem</a:t>
            </a:r>
            <a:r>
              <a:rPr lang="fr-FR" dirty="0" smtClean="0"/>
              <a:t>, Rectorragie moins de 4 </a:t>
            </a:r>
            <a:r>
              <a:rPr lang="fr-FR" dirty="0" err="1" smtClean="0"/>
              <a:t>sem</a:t>
            </a:r>
            <a:endParaRPr lang="fr-FR" dirty="0" smtClean="0"/>
          </a:p>
          <a:p>
            <a:r>
              <a:rPr lang="fr-FR" b="1" dirty="0" smtClean="0"/>
              <a:t>Obstétrique</a:t>
            </a:r>
            <a:r>
              <a:rPr lang="fr-FR" dirty="0" smtClean="0"/>
              <a:t>: Saignement </a:t>
            </a:r>
            <a:r>
              <a:rPr lang="fr-FR" dirty="0"/>
              <a:t>sans </a:t>
            </a:r>
            <a:r>
              <a:rPr lang="fr-FR" dirty="0" smtClean="0"/>
              <a:t>douleur T1</a:t>
            </a:r>
          </a:p>
          <a:p>
            <a:r>
              <a:rPr lang="fr-FR" b="1" dirty="0" smtClean="0"/>
              <a:t>Md interne</a:t>
            </a:r>
            <a:r>
              <a:rPr lang="fr-FR" dirty="0" smtClean="0"/>
              <a:t>: TPP du MI</a:t>
            </a:r>
          </a:p>
          <a:p>
            <a:r>
              <a:rPr lang="fr-FR" b="1" dirty="0" smtClean="0"/>
              <a:t>Rhumatologie</a:t>
            </a:r>
            <a:r>
              <a:rPr lang="fr-FR" dirty="0" smtClean="0"/>
              <a:t>: Mono-arthrite aigüe</a:t>
            </a:r>
          </a:p>
          <a:p>
            <a:r>
              <a:rPr lang="fr-FR" b="1" dirty="0" smtClean="0"/>
              <a:t>Urologie</a:t>
            </a:r>
            <a:r>
              <a:rPr lang="fr-FR" dirty="0" smtClean="0"/>
              <a:t>: colique </a:t>
            </a:r>
            <a:r>
              <a:rPr lang="fr-FR" dirty="0" err="1" smtClean="0"/>
              <a:t>néphritique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41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Dévoilement de conflits d’intérêt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Présentations de formation continue financées par:</a:t>
            </a:r>
          </a:p>
          <a:p>
            <a:pPr lvl="1"/>
            <a:r>
              <a:rPr lang="fr-FR" dirty="0" err="1" smtClean="0"/>
              <a:t>Lundbeck</a:t>
            </a:r>
            <a:endParaRPr lang="fr-FR" dirty="0" smtClean="0"/>
          </a:p>
          <a:p>
            <a:pPr lvl="1"/>
            <a:r>
              <a:rPr lang="fr-FR" dirty="0" err="1" smtClean="0"/>
              <a:t>AstraZeneca</a:t>
            </a:r>
            <a:endParaRPr lang="fr-FR" dirty="0" smtClean="0"/>
          </a:p>
          <a:p>
            <a:pPr lvl="1"/>
            <a:r>
              <a:rPr lang="fr-FR" dirty="0" smtClean="0"/>
              <a:t>Eli Lilly Canada</a:t>
            </a:r>
          </a:p>
          <a:p>
            <a:pPr lvl="1"/>
            <a:r>
              <a:rPr lang="fr-FR" dirty="0" smtClean="0"/>
              <a:t>Bristol-Myers-Squibb (BMS)</a:t>
            </a:r>
          </a:p>
          <a:p>
            <a:pPr lvl="1"/>
            <a:r>
              <a:rPr lang="fr-FR" dirty="0" err="1" smtClean="0"/>
              <a:t>Otsuka</a:t>
            </a:r>
            <a:endParaRPr lang="fr-FR" dirty="0" smtClean="0"/>
          </a:p>
          <a:p>
            <a:pPr lvl="1"/>
            <a:r>
              <a:rPr lang="fr-FR" dirty="0" smtClean="0"/>
              <a:t>Pfizer</a:t>
            </a:r>
          </a:p>
          <a:p>
            <a:r>
              <a:rPr lang="fr-FR" dirty="0" smtClean="0"/>
              <a:t>Médecin-conseil pour MSSS, ASSS Montérégie et ASSS Montréal</a:t>
            </a:r>
          </a:p>
        </p:txBody>
      </p:sp>
    </p:spTree>
    <p:extLst>
      <p:ext uri="{BB962C8B-B14F-4D97-AF65-F5344CB8AC3E}">
        <p14:creationId xmlns:p14="http://schemas.microsoft.com/office/powerpoint/2010/main" val="1124571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de Trois-Rivières</a:t>
            </a:r>
            <a:endParaRPr lang="fr-FR" dirty="0"/>
          </a:p>
        </p:txBody>
      </p:sp>
      <p:pic>
        <p:nvPicPr>
          <p:cNvPr id="5" name="Espace réservé du contenu 4" descr="A-C T-R critères inclu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3" r="-8103"/>
          <a:stretch>
            <a:fillRect/>
          </a:stretch>
        </p:blipFill>
        <p:spPr>
          <a:xfrm>
            <a:off x="452087" y="1749474"/>
            <a:ext cx="8406163" cy="4944408"/>
          </a:xfrm>
        </p:spPr>
      </p:pic>
      <p:cxnSp>
        <p:nvCxnSpPr>
          <p:cNvPr id="7" name="Connecteur droit 6"/>
          <p:cNvCxnSpPr/>
          <p:nvPr/>
        </p:nvCxnSpPr>
        <p:spPr>
          <a:xfrm>
            <a:off x="2406096" y="2088943"/>
            <a:ext cx="1587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339260" y="6484079"/>
            <a:ext cx="19048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422805" y="2957944"/>
            <a:ext cx="225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2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Rimouski</a:t>
            </a:r>
            <a:endParaRPr lang="fr-FR" dirty="0"/>
          </a:p>
        </p:txBody>
      </p:sp>
      <p:pic>
        <p:nvPicPr>
          <p:cNvPr id="5" name="Espace réservé du contenu 4" descr="A-C Rimouski Orth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6" r="-5956"/>
          <a:stretch>
            <a:fillRect/>
          </a:stretch>
        </p:blipFill>
        <p:spPr>
          <a:xfrm>
            <a:off x="1034444" y="2133600"/>
            <a:ext cx="7076747" cy="3992563"/>
          </a:xfrm>
        </p:spPr>
      </p:pic>
      <p:cxnSp>
        <p:nvCxnSpPr>
          <p:cNvPr id="7" name="Connecteur droit 6"/>
          <p:cNvCxnSpPr/>
          <p:nvPr/>
        </p:nvCxnSpPr>
        <p:spPr>
          <a:xfrm>
            <a:off x="5647642" y="2924520"/>
            <a:ext cx="835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383436" y="3095881"/>
            <a:ext cx="3129740" cy="7938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3436" y="3871995"/>
            <a:ext cx="3129740" cy="108368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57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Rimouski</a:t>
            </a:r>
            <a:endParaRPr lang="fr-FR" dirty="0"/>
          </a:p>
        </p:txBody>
      </p:sp>
      <p:pic>
        <p:nvPicPr>
          <p:cNvPr id="4" name="Espace réservé du contenu 3" descr="A-C Rimouski Fx doig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2" r="-4612"/>
          <a:stretch>
            <a:fillRect/>
          </a:stretch>
        </p:blipFill>
        <p:spPr>
          <a:xfrm>
            <a:off x="0" y="1777028"/>
            <a:ext cx="8858250" cy="4997652"/>
          </a:xfrm>
        </p:spPr>
      </p:pic>
      <p:sp>
        <p:nvSpPr>
          <p:cNvPr id="6" name="Rectangle à coins arrondis 5"/>
          <p:cNvSpPr/>
          <p:nvPr/>
        </p:nvSpPr>
        <p:spPr>
          <a:xfrm>
            <a:off x="3912175" y="4093821"/>
            <a:ext cx="1723625" cy="4649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615232" y="3832995"/>
            <a:ext cx="11340" cy="260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632242" y="4604130"/>
            <a:ext cx="0" cy="294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5284271" y="5329905"/>
            <a:ext cx="544303" cy="249485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002892" y="3481449"/>
            <a:ext cx="1496832" cy="35154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057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Sud de Lanaudière</a:t>
            </a:r>
            <a:endParaRPr lang="fr-FR" dirty="0"/>
          </a:p>
        </p:txBody>
      </p:sp>
      <p:pic>
        <p:nvPicPr>
          <p:cNvPr id="4" name="Espace réservé du contenu 3" descr="AC Legardeur Cardi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1" r="-1981"/>
          <a:stretch>
            <a:fillRect/>
          </a:stretch>
        </p:blipFill>
        <p:spPr>
          <a:xfrm>
            <a:off x="537254" y="1825776"/>
            <a:ext cx="8200941" cy="4626811"/>
          </a:xfrm>
        </p:spPr>
      </p:pic>
      <p:sp>
        <p:nvSpPr>
          <p:cNvPr id="5" name="Rectangle 4"/>
          <p:cNvSpPr/>
          <p:nvPr/>
        </p:nvSpPr>
        <p:spPr>
          <a:xfrm>
            <a:off x="5669819" y="4547430"/>
            <a:ext cx="1077265" cy="351546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69819" y="5069080"/>
            <a:ext cx="1077265" cy="6804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67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9" name="Espace réservé du contenu 8" descr="A-C Yamaska Diarrhée Retou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15" b="-19415"/>
          <a:stretch>
            <a:fillRect/>
          </a:stretch>
        </p:blipFill>
        <p:spPr>
          <a:xfrm>
            <a:off x="284163" y="1379705"/>
            <a:ext cx="8768080" cy="4946780"/>
          </a:xfrm>
        </p:spPr>
      </p:pic>
      <p:sp>
        <p:nvSpPr>
          <p:cNvPr id="10" name="Rectangle 9"/>
          <p:cNvSpPr/>
          <p:nvPr/>
        </p:nvSpPr>
        <p:spPr>
          <a:xfrm>
            <a:off x="373809" y="4855882"/>
            <a:ext cx="1314543" cy="5976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07883" y="4855882"/>
            <a:ext cx="2689411" cy="5976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12235" y="4855882"/>
            <a:ext cx="2300941" cy="5976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563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iarrhée OI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1270"/>
          <a:stretch/>
        </p:blipFill>
        <p:spPr>
          <a:xfrm>
            <a:off x="2046941" y="1750533"/>
            <a:ext cx="5065059" cy="5107467"/>
          </a:xfrm>
        </p:spPr>
      </p:pic>
      <p:cxnSp>
        <p:nvCxnSpPr>
          <p:cNvPr id="6" name="Connecteur droit avec flèche 5"/>
          <p:cNvCxnSpPr/>
          <p:nvPr/>
        </p:nvCxnSpPr>
        <p:spPr>
          <a:xfrm>
            <a:off x="1948328" y="3048000"/>
            <a:ext cx="313765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202329" y="5531224"/>
            <a:ext cx="313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948328" y="4652683"/>
            <a:ext cx="31376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02329" y="6323106"/>
            <a:ext cx="313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2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iarrhée OI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1270"/>
          <a:stretch/>
        </p:blipFill>
        <p:spPr>
          <a:xfrm>
            <a:off x="2046941" y="1750533"/>
            <a:ext cx="5065059" cy="5107467"/>
          </a:xfrm>
        </p:spPr>
      </p:pic>
      <p:cxnSp>
        <p:nvCxnSpPr>
          <p:cNvPr id="6" name="Connecteur droit avec flèche 5"/>
          <p:cNvCxnSpPr/>
          <p:nvPr/>
        </p:nvCxnSpPr>
        <p:spPr>
          <a:xfrm>
            <a:off x="1948328" y="3048000"/>
            <a:ext cx="313765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202329" y="5531224"/>
            <a:ext cx="313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948328" y="4652683"/>
            <a:ext cx="31376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02329" y="6323106"/>
            <a:ext cx="313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Diarrhée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4" y="1937779"/>
            <a:ext cx="3995759" cy="251299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Image 4" descr="Diarrhées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1" y="2223911"/>
            <a:ext cx="7599840" cy="3077883"/>
          </a:xfrm>
          <a:prstGeom prst="rect">
            <a:avLst/>
          </a:prstGeom>
          <a:ln>
            <a:solidFill>
              <a:srgbClr val="FFBA00"/>
            </a:solidFill>
          </a:ln>
        </p:spPr>
      </p:pic>
      <p:pic>
        <p:nvPicPr>
          <p:cNvPr id="7" name="Image 6" descr="Diarrhées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9" y="2641820"/>
            <a:ext cx="7789333" cy="3392129"/>
          </a:xfrm>
          <a:prstGeom prst="rect">
            <a:avLst/>
          </a:prstGeom>
          <a:ln>
            <a:solidFill>
              <a:srgbClr val="FFBA00"/>
            </a:solidFill>
          </a:ln>
        </p:spPr>
      </p:pic>
    </p:spTree>
    <p:extLst>
      <p:ext uri="{BB962C8B-B14F-4D97-AF65-F5344CB8AC3E}">
        <p14:creationId xmlns:p14="http://schemas.microsoft.com/office/powerpoint/2010/main" val="241003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5" name="Espace réservé du contenu 4" descr="Diarrhées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50" b="-19650"/>
          <a:stretch>
            <a:fillRect/>
          </a:stretch>
        </p:blipFill>
        <p:spPr>
          <a:xfrm>
            <a:off x="973668" y="1724378"/>
            <a:ext cx="7771694" cy="4384435"/>
          </a:xfrm>
        </p:spPr>
      </p:pic>
    </p:spTree>
    <p:extLst>
      <p:ext uri="{BB962C8B-B14F-4D97-AF65-F5344CB8AC3E}">
        <p14:creationId xmlns:p14="http://schemas.microsoft.com/office/powerpoint/2010/main" val="91706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Diarrhées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73" b="-14773"/>
          <a:stretch>
            <a:fillRect/>
          </a:stretch>
        </p:blipFill>
        <p:spPr>
          <a:xfrm>
            <a:off x="959556" y="1879600"/>
            <a:ext cx="7898694" cy="4456083"/>
          </a:xfrm>
        </p:spPr>
      </p:pic>
    </p:spTree>
    <p:extLst>
      <p:ext uri="{BB962C8B-B14F-4D97-AF65-F5344CB8AC3E}">
        <p14:creationId xmlns:p14="http://schemas.microsoft.com/office/powerpoint/2010/main" val="283968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233" y="3072145"/>
            <a:ext cx="7732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Ébauche d’un A-C en santé mentale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49052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Remerciements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445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err="1" smtClean="0"/>
              <a:t>Dre</a:t>
            </a:r>
            <a:r>
              <a:rPr lang="fr-CA" dirty="0" smtClean="0"/>
              <a:t> Karine </a:t>
            </a:r>
            <a:r>
              <a:rPr lang="fr-CA" dirty="0" err="1" smtClean="0"/>
              <a:t>Igartua</a:t>
            </a:r>
            <a:r>
              <a:rPr lang="fr-CA" dirty="0" smtClean="0"/>
              <a:t> et </a:t>
            </a:r>
            <a:r>
              <a:rPr lang="fr-CA" dirty="0" err="1" smtClean="0"/>
              <a:t>Dre</a:t>
            </a:r>
            <a:r>
              <a:rPr lang="fr-CA" dirty="0" smtClean="0"/>
              <a:t> Suzie Lévesque (AMPQ)</a:t>
            </a:r>
            <a:endParaRPr lang="fr-FR" dirty="0" smtClean="0"/>
          </a:p>
          <a:p>
            <a:r>
              <a:rPr lang="fr-FR" dirty="0" err="1"/>
              <a:t>Dre</a:t>
            </a:r>
            <a:r>
              <a:rPr lang="fr-FR" dirty="0"/>
              <a:t> Dominique </a:t>
            </a:r>
            <a:r>
              <a:rPr lang="fr-FR" dirty="0" err="1"/>
              <a:t>Croteau</a:t>
            </a:r>
            <a:r>
              <a:rPr lang="fr-FR" dirty="0"/>
              <a:t> et </a:t>
            </a:r>
            <a:r>
              <a:rPr lang="fr-FR" dirty="0" err="1" smtClean="0"/>
              <a:t>Dre</a:t>
            </a:r>
            <a:r>
              <a:rPr lang="fr-FR" dirty="0" smtClean="0"/>
              <a:t> </a:t>
            </a:r>
            <a:r>
              <a:rPr lang="fr-FR" dirty="0"/>
              <a:t>Catherine </a:t>
            </a:r>
            <a:r>
              <a:rPr lang="fr-FR" dirty="0" err="1" smtClean="0"/>
              <a:t>Lavigueur</a:t>
            </a:r>
            <a:r>
              <a:rPr lang="fr-FR" dirty="0" smtClean="0"/>
              <a:t> (CSSS Richelieu-Yamaska, Saint-Hyacinthe)</a:t>
            </a:r>
          </a:p>
          <a:p>
            <a:r>
              <a:rPr lang="fr-FR" dirty="0" smtClean="0"/>
              <a:t>Élisabeth Hamel et Anne-Marie </a:t>
            </a:r>
            <a:r>
              <a:rPr lang="fr-FR" dirty="0" err="1" smtClean="0"/>
              <a:t>Gareau</a:t>
            </a:r>
            <a:r>
              <a:rPr lang="fr-FR" dirty="0" smtClean="0"/>
              <a:t> (CSSS PB)</a:t>
            </a:r>
          </a:p>
        </p:txBody>
      </p:sp>
    </p:spTree>
    <p:extLst>
      <p:ext uri="{BB962C8B-B14F-4D97-AF65-F5344CB8AC3E}">
        <p14:creationId xmlns:p14="http://schemas.microsoft.com/office/powerpoint/2010/main" val="1584036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</a:t>
            </a:r>
            <a:r>
              <a:rPr lang="fr-FR" dirty="0" smtClean="0"/>
              <a:t>clinique en santé mentale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06706"/>
            <a:ext cx="7076747" cy="4019457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dirty="0" smtClean="0"/>
              <a:t>À quels problèmes cliniques et pathologies appliquer les outils d’accueil clinique?</a:t>
            </a:r>
          </a:p>
          <a:p>
            <a:pPr lvl="1"/>
            <a:r>
              <a:rPr lang="fr-FR" dirty="0" smtClean="0"/>
              <a:t>Situation de crise</a:t>
            </a:r>
          </a:p>
          <a:p>
            <a:pPr lvl="1"/>
            <a:r>
              <a:rPr lang="fr-FR" dirty="0" smtClean="0"/>
              <a:t>Dépression</a:t>
            </a:r>
          </a:p>
          <a:p>
            <a:pPr lvl="1"/>
            <a:r>
              <a:rPr lang="fr-FR" dirty="0" smtClean="0"/>
              <a:t>Dépression péri-</a:t>
            </a:r>
            <a:r>
              <a:rPr lang="fr-FR" dirty="0" err="1" smtClean="0"/>
              <a:t>partum</a:t>
            </a:r>
            <a:endParaRPr lang="fr-FR" dirty="0" smtClean="0"/>
          </a:p>
          <a:p>
            <a:pPr lvl="1"/>
            <a:r>
              <a:rPr lang="fr-FR" dirty="0" smtClean="0"/>
              <a:t>Maladie affective bipolaire</a:t>
            </a:r>
          </a:p>
          <a:p>
            <a:pPr lvl="1"/>
            <a:r>
              <a:rPr lang="fr-FR" dirty="0" smtClean="0"/>
              <a:t>Anxiété et tous dx spécifiques</a:t>
            </a:r>
          </a:p>
          <a:p>
            <a:pPr lvl="1"/>
            <a:r>
              <a:rPr lang="fr-FR" dirty="0" smtClean="0"/>
              <a:t>TDAH</a:t>
            </a:r>
          </a:p>
          <a:p>
            <a:pPr lvl="1"/>
            <a:r>
              <a:rPr lang="fr-FR" dirty="0" smtClean="0"/>
              <a:t>Comorbidités ou situations équivoques:  TPL vs MAB?</a:t>
            </a:r>
          </a:p>
          <a:p>
            <a:pPr lvl="1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épisode psychotique</a:t>
            </a:r>
          </a:p>
          <a:p>
            <a:pPr lvl="1"/>
            <a:r>
              <a:rPr lang="fr-FR" dirty="0" smtClean="0"/>
              <a:t>Trouble de personnalité</a:t>
            </a:r>
          </a:p>
        </p:txBody>
      </p:sp>
      <p:sp>
        <p:nvSpPr>
          <p:cNvPr id="5" name="Ellipse 4"/>
          <p:cNvSpPr/>
          <p:nvPr/>
        </p:nvSpPr>
        <p:spPr>
          <a:xfrm>
            <a:off x="2241177" y="4796119"/>
            <a:ext cx="6350000" cy="61258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60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 en santé mentale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Quelles limites aux pathologies visées?</a:t>
            </a:r>
          </a:p>
          <a:p>
            <a:pPr lvl="1"/>
            <a:r>
              <a:rPr lang="fr-FR" dirty="0"/>
              <a:t>Pas de </a:t>
            </a:r>
            <a:r>
              <a:rPr lang="fr-FR" dirty="0" smtClean="0"/>
              <a:t>limites, </a:t>
            </a:r>
            <a:r>
              <a:rPr lang="fr-FR" dirty="0"/>
              <a:t>outre le temps de développer les protocoles et les </a:t>
            </a:r>
            <a:r>
              <a:rPr lang="fr-FR" dirty="0" smtClean="0"/>
              <a:t>ordonnances</a:t>
            </a:r>
            <a:endParaRPr lang="fr-FR" dirty="0"/>
          </a:p>
          <a:p>
            <a:pPr lvl="1"/>
            <a:r>
              <a:rPr lang="fr-FR" dirty="0"/>
              <a:t>Comorbidités importantes où l’évaluation psychiatrique directe est </a:t>
            </a:r>
            <a:r>
              <a:rPr lang="fr-FR" dirty="0" smtClean="0"/>
              <a:t>essentielle</a:t>
            </a:r>
          </a:p>
          <a:p>
            <a:pPr lvl="1"/>
            <a:r>
              <a:rPr lang="fr-FR" dirty="0" smtClean="0"/>
              <a:t>Intérêt des omnipraticiens et utilisation</a:t>
            </a:r>
          </a:p>
        </p:txBody>
      </p:sp>
    </p:spTree>
    <p:extLst>
      <p:ext uri="{BB962C8B-B14F-4D97-AF65-F5344CB8AC3E}">
        <p14:creationId xmlns:p14="http://schemas.microsoft.com/office/powerpoint/2010/main" val="107154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Accueil clinique en santé mentale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quelle étape y a-t-il besoin d’intervention par l’accueil clinique?</a:t>
            </a:r>
          </a:p>
          <a:p>
            <a:pPr lvl="1"/>
            <a:r>
              <a:rPr lang="fr-FR" dirty="0" smtClean="0"/>
              <a:t>Diagnostic incertain, trop complexe, masqué</a:t>
            </a:r>
          </a:p>
          <a:p>
            <a:pPr lvl="1"/>
            <a:r>
              <a:rPr lang="fr-FR" dirty="0" smtClean="0"/>
              <a:t>Traitements inefficaces</a:t>
            </a:r>
          </a:p>
          <a:p>
            <a:pPr lvl="1"/>
            <a:r>
              <a:rPr lang="fr-FR" dirty="0" smtClean="0"/>
              <a:t>Dangerosité incertaine (pas besoin de l’urgence)</a:t>
            </a:r>
          </a:p>
          <a:p>
            <a:pPr lvl="1"/>
            <a:r>
              <a:rPr lang="fr-FR" dirty="0" smtClean="0"/>
              <a:t>Option d’autres ressources où référer</a:t>
            </a:r>
          </a:p>
          <a:p>
            <a:pPr lvl="1"/>
            <a:r>
              <a:rPr lang="fr-FR" dirty="0" smtClean="0"/>
              <a:t>Surveillance de l’évolution (suivi systématique)</a:t>
            </a:r>
          </a:p>
        </p:txBody>
      </p:sp>
    </p:spTree>
    <p:extLst>
      <p:ext uri="{BB962C8B-B14F-4D97-AF65-F5344CB8AC3E}">
        <p14:creationId xmlns:p14="http://schemas.microsoft.com/office/powerpoint/2010/main" val="93491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Accueil clinique en santé mentale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Quels outils pratiques rendre accessibles?</a:t>
            </a:r>
          </a:p>
          <a:p>
            <a:pPr lvl="1"/>
            <a:r>
              <a:rPr lang="fr-CA" dirty="0" smtClean="0"/>
              <a:t>Protocole « Faire face à la dépression au Québec », INSPQ</a:t>
            </a:r>
          </a:p>
          <a:p>
            <a:pPr lvl="1"/>
            <a:r>
              <a:rPr lang="fr-CA" dirty="0" smtClean="0"/>
              <a:t>CANMAT, Guides NICE et autres guides de pratique</a:t>
            </a:r>
          </a:p>
          <a:p>
            <a:pPr lvl="1"/>
            <a:r>
              <a:rPr lang="fr-FR" dirty="0" smtClean="0"/>
              <a:t>A</a:t>
            </a:r>
            <a:r>
              <a:rPr lang="fr-CA" dirty="0" err="1" smtClean="0"/>
              <a:t>lgorithmes</a:t>
            </a:r>
            <a:r>
              <a:rPr lang="fr-CA" dirty="0" smtClean="0"/>
              <a:t> décisionnels</a:t>
            </a:r>
          </a:p>
          <a:p>
            <a:pPr lvl="1"/>
            <a:r>
              <a:rPr lang="fr-CA" dirty="0" smtClean="0"/>
              <a:t>Description des services offerts au CSSS</a:t>
            </a:r>
          </a:p>
          <a:p>
            <a:pPr lvl="1"/>
            <a:r>
              <a:rPr lang="fr-CA" dirty="0" smtClean="0"/>
              <a:t>Outils d’orientation de la clientèle</a:t>
            </a:r>
          </a:p>
          <a:p>
            <a:pPr lvl="1"/>
            <a:r>
              <a:rPr lang="fr-CA" dirty="0" smtClean="0"/>
              <a:t>Ressources internet</a:t>
            </a:r>
          </a:p>
          <a:p>
            <a:pPr lvl="1"/>
            <a:r>
              <a:rPr lang="fr-CA" dirty="0" smtClean="0"/>
              <a:t>Information pour les patients</a:t>
            </a:r>
          </a:p>
          <a:p>
            <a:pPr lvl="1"/>
            <a:endParaRPr lang="fr-CA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218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Accueil clinique en santé mentale</a:t>
            </a:r>
            <a:endParaRPr lang="fr-FR" dirty="0"/>
          </a:p>
        </p:txBody>
      </p:sp>
      <p:pic>
        <p:nvPicPr>
          <p:cNvPr id="5" name="Espace réservé du contenu 4" descr="Anxiété guidelines Algorithm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9" r="-7329"/>
          <a:stretch>
            <a:fillRect/>
          </a:stretch>
        </p:blipFill>
        <p:spPr>
          <a:xfrm>
            <a:off x="1260278" y="2247031"/>
            <a:ext cx="6601194" cy="3724266"/>
          </a:xfrm>
        </p:spPr>
      </p:pic>
    </p:spTree>
    <p:extLst>
      <p:ext uri="{BB962C8B-B14F-4D97-AF65-F5344CB8AC3E}">
        <p14:creationId xmlns:p14="http://schemas.microsoft.com/office/powerpoint/2010/main" val="40082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Accueil clinique en santé mentale</a:t>
            </a:r>
            <a:endParaRPr lang="fr-FR" dirty="0"/>
          </a:p>
        </p:txBody>
      </p:sp>
      <p:pic>
        <p:nvPicPr>
          <p:cNvPr id="5" name="Espace réservé du contenu 4" descr="Anxiété guidelines T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6" r="-11206"/>
          <a:stretch>
            <a:fillRect/>
          </a:stretch>
        </p:blipFill>
        <p:spPr>
          <a:xfrm>
            <a:off x="1279817" y="2133601"/>
            <a:ext cx="6501405" cy="3667966"/>
          </a:xfrm>
        </p:spPr>
      </p:pic>
    </p:spTree>
    <p:extLst>
      <p:ext uri="{BB962C8B-B14F-4D97-AF65-F5344CB8AC3E}">
        <p14:creationId xmlns:p14="http://schemas.microsoft.com/office/powerpoint/2010/main" val="368686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Accueil clinique en santé mentale</a:t>
            </a:r>
            <a:endParaRPr lang="fr-FR" dirty="0"/>
          </a:p>
        </p:txBody>
      </p:sp>
      <p:pic>
        <p:nvPicPr>
          <p:cNvPr id="6" name="Espace réservé du contenu 5" descr="Anxiété guidelines Te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42" b="-21642"/>
          <a:stretch>
            <a:fillRect/>
          </a:stretch>
        </p:blipFill>
        <p:spPr>
          <a:xfrm>
            <a:off x="1389561" y="2133600"/>
            <a:ext cx="6334651" cy="3573887"/>
          </a:xfrm>
        </p:spPr>
      </p:pic>
    </p:spTree>
    <p:extLst>
      <p:ext uri="{BB962C8B-B14F-4D97-AF65-F5344CB8AC3E}">
        <p14:creationId xmlns:p14="http://schemas.microsoft.com/office/powerpoint/2010/main" val="1187944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M démarch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3" b="-20093"/>
          <a:stretch>
            <a:fillRect/>
          </a:stretch>
        </p:blipFill>
        <p:spPr>
          <a:xfrm>
            <a:off x="284163" y="1867470"/>
            <a:ext cx="8741287" cy="4931664"/>
          </a:xfrm>
        </p:spPr>
      </p:pic>
      <p:pic>
        <p:nvPicPr>
          <p:cNvPr id="5" name="Image 4" descr="A-C Yamaska DM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4" y="2255865"/>
            <a:ext cx="2573076" cy="3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M DxDif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41" b="-14241"/>
          <a:stretch>
            <a:fillRect/>
          </a:stretch>
        </p:blipFill>
        <p:spPr>
          <a:xfrm>
            <a:off x="334290" y="1598222"/>
            <a:ext cx="8574087" cy="4837333"/>
          </a:xfrm>
        </p:spPr>
      </p:pic>
    </p:spTree>
    <p:extLst>
      <p:ext uri="{BB962C8B-B14F-4D97-AF65-F5344CB8AC3E}">
        <p14:creationId xmlns:p14="http://schemas.microsoft.com/office/powerpoint/2010/main" val="341227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M comorbidité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5" b="-4255"/>
          <a:stretch>
            <a:fillRect/>
          </a:stretch>
        </p:blipFill>
        <p:spPr>
          <a:xfrm>
            <a:off x="417726" y="1976932"/>
            <a:ext cx="7354440" cy="4149232"/>
          </a:xfrm>
        </p:spPr>
      </p:pic>
    </p:spTree>
    <p:extLst>
      <p:ext uri="{BB962C8B-B14F-4D97-AF65-F5344CB8AC3E}">
        <p14:creationId xmlns:p14="http://schemas.microsoft.com/office/powerpoint/2010/main" val="39639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pédagogiques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31305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Expliquer les avantages et les contraintes de l’implantation d’un accueil clinique en psychiatrie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Discuter des maladies auxquelles le modèle peut s’appliquer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Discuter des modes de liaison et de coordination avec les omnipraticiens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568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M psychosoci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178" b="-50178"/>
          <a:stretch>
            <a:fillRect/>
          </a:stretch>
        </p:blipFill>
        <p:spPr>
          <a:xfrm>
            <a:off x="284163" y="1288830"/>
            <a:ext cx="8574087" cy="4837333"/>
          </a:xfrm>
        </p:spPr>
      </p:pic>
    </p:spTree>
    <p:extLst>
      <p:ext uri="{BB962C8B-B14F-4D97-AF65-F5344CB8AC3E}">
        <p14:creationId xmlns:p14="http://schemas.microsoft.com/office/powerpoint/2010/main" val="160474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M psychothérapi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2" r="-5352"/>
          <a:stretch>
            <a:fillRect/>
          </a:stretch>
        </p:blipFill>
        <p:spPr>
          <a:xfrm>
            <a:off x="795672" y="2133601"/>
            <a:ext cx="5963513" cy="33644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91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M Com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58" b="-10458"/>
          <a:stretch>
            <a:fillRect/>
          </a:stretch>
        </p:blipFill>
        <p:spPr>
          <a:xfrm>
            <a:off x="284163" y="1598222"/>
            <a:ext cx="8607822" cy="4856366"/>
          </a:xfrm>
        </p:spPr>
      </p:pic>
    </p:spTree>
    <p:extLst>
      <p:ext uri="{BB962C8B-B14F-4D97-AF65-F5344CB8AC3E}">
        <p14:creationId xmlns:p14="http://schemas.microsoft.com/office/powerpoint/2010/main" val="153452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6" name="Espace réservé du contenu 5" descr="A-C Yamaska DM sévè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47" b="-20347"/>
          <a:stretch>
            <a:fillRect/>
          </a:stretch>
        </p:blipFill>
        <p:spPr>
          <a:xfrm>
            <a:off x="434433" y="1760112"/>
            <a:ext cx="8462011" cy="4774102"/>
          </a:xfrm>
        </p:spPr>
      </p:pic>
    </p:spTree>
    <p:extLst>
      <p:ext uri="{BB962C8B-B14F-4D97-AF65-F5344CB8AC3E}">
        <p14:creationId xmlns:p14="http://schemas.microsoft.com/office/powerpoint/2010/main" val="328244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CSSS Richelieu-Yamaska</a:t>
            </a:r>
            <a:endParaRPr lang="fr-FR" dirty="0"/>
          </a:p>
        </p:txBody>
      </p:sp>
      <p:pic>
        <p:nvPicPr>
          <p:cNvPr id="4" name="Espace réservé du contenu 3" descr="A-C Yamaska DM répons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24" b="-17124"/>
          <a:stretch>
            <a:fillRect/>
          </a:stretch>
        </p:blipFill>
        <p:spPr>
          <a:xfrm>
            <a:off x="284163" y="1598222"/>
            <a:ext cx="8721988" cy="4920776"/>
          </a:xfrm>
        </p:spPr>
      </p:pic>
    </p:spTree>
    <p:extLst>
      <p:ext uri="{BB962C8B-B14F-4D97-AF65-F5344CB8AC3E}">
        <p14:creationId xmlns:p14="http://schemas.microsoft.com/office/powerpoint/2010/main" val="50071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Ébauche pour Anxiété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2118" y="1792941"/>
            <a:ext cx="3436469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OIS-PSY-02</a:t>
            </a:r>
          </a:p>
          <a:p>
            <a:pPr algn="ctr"/>
            <a:r>
              <a:rPr lang="fr-FR" dirty="0" smtClean="0"/>
              <a:t>Suspicion d’un trouble anxieux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7647" y="2540000"/>
            <a:ext cx="3690471" cy="20313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Indications</a:t>
            </a:r>
            <a:r>
              <a:rPr lang="fr-FR" dirty="0" smtClean="0"/>
              <a:t>: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Trouble panique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Trouble anxiété généralisée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Trouble stress post-traumatique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Trouble obsessionnel-compulsif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Trouble d’anxiété sociale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Phobie simple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4988" y="2540000"/>
            <a:ext cx="3824941" cy="2031325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Contre-indications: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Risque suicidaire imminent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SV anormaux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Intoxication aigüe suspectée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Sevrage suspecté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Psychose aigüe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Confusion aigüe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7411" y="4625650"/>
            <a:ext cx="80586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Ordonnance: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/>
              <a:t>Environnement calme, GAD</a:t>
            </a:r>
            <a:r>
              <a:rPr lang="fr-FR" dirty="0"/>
              <a:t>-</a:t>
            </a:r>
            <a:r>
              <a:rPr lang="fr-FR" dirty="0" smtClean="0"/>
              <a:t>7, Apparence physique, Signes vitaux, Poids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/>
              <a:t>Révision du dossier antérieur, autorisations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/>
              <a:t>AP médicaux, AP psychiatriques, AF psychiatriques,  Habitudes, Médication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/>
              <a:t>HMA avec déroulement temporel, Évaluation risque suicidaire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/>
              <a:t>Lien temporel avec </a:t>
            </a:r>
            <a:r>
              <a:rPr lang="fr-FR" dirty="0" err="1" smtClean="0"/>
              <a:t>Rx</a:t>
            </a:r>
            <a:r>
              <a:rPr lang="fr-FR" dirty="0" smtClean="0"/>
              <a:t>-Caféine-ROH-Drogues; Questions ciblées TOC et TSPT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/>
              <a:t>Si suspicion d’intoxication, dépistage urinaire de drogues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97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Ébauche pour Anxiété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2118" y="1792941"/>
            <a:ext cx="3436469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OIS-PSY-02</a:t>
            </a:r>
          </a:p>
          <a:p>
            <a:pPr algn="ctr"/>
            <a:r>
              <a:rPr lang="fr-FR" dirty="0" smtClean="0"/>
              <a:t>Suspicion d’un trouble anxieux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7411" y="2616718"/>
            <a:ext cx="6813177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Ordonnance: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Si contre-indication ----- Urgence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Éliminer condition médicale: MPOC, Asthme, Thyroïde, Épilepsie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Éliminer anxiété causée par </a:t>
            </a:r>
            <a:r>
              <a:rPr lang="fr-FR" dirty="0" err="1" smtClean="0"/>
              <a:t>Rx</a:t>
            </a:r>
            <a:r>
              <a:rPr lang="fr-FR" dirty="0" smtClean="0"/>
              <a:t>, ROH ou Drogues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Si un trouble anxieux identifié:</a:t>
            </a:r>
          </a:p>
          <a:p>
            <a:pPr marL="742950" lvl="1" indent="-285750">
              <a:buFont typeface="Wingdings" charset="2"/>
              <a:buChar char="q"/>
            </a:pPr>
            <a:r>
              <a:rPr lang="fr-FR" dirty="0" smtClean="0"/>
              <a:t>Éliminer un second trouble anxieux</a:t>
            </a:r>
          </a:p>
          <a:p>
            <a:pPr marL="742950" lvl="1" indent="-285750">
              <a:buFont typeface="Wingdings" charset="2"/>
              <a:buChar char="q"/>
            </a:pPr>
            <a:r>
              <a:rPr lang="fr-FR" dirty="0" smtClean="0"/>
              <a:t>Éliminer </a:t>
            </a:r>
            <a:r>
              <a:rPr lang="fr-FR" dirty="0" err="1" smtClean="0"/>
              <a:t>co-morbidité</a:t>
            </a:r>
            <a:r>
              <a:rPr lang="fr-FR" dirty="0" smtClean="0"/>
              <a:t> dépressive</a:t>
            </a:r>
          </a:p>
          <a:p>
            <a:pPr marL="742950" lvl="1" indent="-285750">
              <a:buFont typeface="Wingdings" charset="2"/>
              <a:buChar char="q"/>
            </a:pPr>
            <a:r>
              <a:rPr lang="fr-FR" dirty="0" smtClean="0"/>
              <a:t>Mesure de base des symptômes</a:t>
            </a:r>
          </a:p>
          <a:p>
            <a:pPr marL="742950" lvl="1" indent="-285750">
              <a:buFont typeface="Wingdings" charset="2"/>
              <a:buChar char="q"/>
            </a:pPr>
            <a:endParaRPr lang="fr-FR" dirty="0"/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Discussion clinique avec psychiatre de l’accueil clinique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(Consultation psychiatrique)</a:t>
            </a:r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Rapport à l’omnipraticien</a:t>
            </a:r>
            <a:endParaRPr lang="fr-FR" dirty="0"/>
          </a:p>
          <a:p>
            <a:pPr marL="285750" indent="-285750">
              <a:buFont typeface="Wingdings" charset="2"/>
              <a:buChar char="q"/>
            </a:pPr>
            <a:r>
              <a:rPr lang="fr-FR" dirty="0" smtClean="0"/>
              <a:t>Ressources pour le patient et sa famille</a:t>
            </a:r>
          </a:p>
        </p:txBody>
      </p:sp>
      <p:sp>
        <p:nvSpPr>
          <p:cNvPr id="3" name="ZoneTexte 2"/>
          <p:cNvSpPr txBox="1"/>
          <p:nvPr/>
        </p:nvSpPr>
        <p:spPr>
          <a:xfrm flipH="1">
            <a:off x="4846312" y="20768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(Suite)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55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Ébauche pour TDAH</a:t>
            </a:r>
            <a:endParaRPr lang="fr-FR" dirty="0"/>
          </a:p>
        </p:txBody>
      </p:sp>
      <p:pic>
        <p:nvPicPr>
          <p:cNvPr id="6" name="Image 5" descr="TDAH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" y="2090271"/>
            <a:ext cx="8232308" cy="35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Ébauche pour TDAH</a:t>
            </a:r>
            <a:endParaRPr lang="fr-FR" dirty="0"/>
          </a:p>
        </p:txBody>
      </p:sp>
      <p:pic>
        <p:nvPicPr>
          <p:cNvPr id="3" name="Image 2" descr="TDAH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810433"/>
            <a:ext cx="8307805" cy="28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1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Ébauche pour TDAH</a:t>
            </a:r>
            <a:endParaRPr lang="fr-FR" dirty="0"/>
          </a:p>
        </p:txBody>
      </p:sp>
      <p:pic>
        <p:nvPicPr>
          <p:cNvPr id="3" name="Image 2" descr="Image TDAH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1795584"/>
            <a:ext cx="8794733" cy="52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52005"/>
            <a:ext cx="7076747" cy="19423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Une occasion d’optimisation des services</a:t>
            </a:r>
          </a:p>
          <a:p>
            <a:r>
              <a:rPr lang="fr-FR" dirty="0" smtClean="0"/>
              <a:t>Une occasion de financement</a:t>
            </a:r>
          </a:p>
          <a:p>
            <a:r>
              <a:rPr lang="fr-FR" dirty="0" smtClean="0"/>
              <a:t>Un partenariat renforcé avec les omnipraticiens</a:t>
            </a:r>
          </a:p>
        </p:txBody>
      </p:sp>
    </p:spTree>
    <p:extLst>
      <p:ext uri="{BB962C8B-B14F-4D97-AF65-F5344CB8AC3E}">
        <p14:creationId xmlns:p14="http://schemas.microsoft.com/office/powerpoint/2010/main" val="2976102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6939" y="3072145"/>
            <a:ext cx="5354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Conclusion et discussion</a:t>
            </a:r>
          </a:p>
        </p:txBody>
      </p:sp>
    </p:spTree>
    <p:extLst>
      <p:ext uri="{BB962C8B-B14F-4D97-AF65-F5344CB8AC3E}">
        <p14:creationId xmlns:p14="http://schemas.microsoft.com/office/powerpoint/2010/main" val="1771839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 en santé mentale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Quelle différence avec le GASMA?</a:t>
            </a:r>
          </a:p>
          <a:p>
            <a:pPr lvl="1"/>
            <a:r>
              <a:rPr lang="fr-FR" dirty="0" smtClean="0"/>
              <a:t>Englobe le GASMA, extension avec psychiatres</a:t>
            </a:r>
          </a:p>
          <a:p>
            <a:pPr lvl="1"/>
            <a:r>
              <a:rPr lang="fr-FR" dirty="0" smtClean="0"/>
              <a:t>Uniformiser </a:t>
            </a:r>
            <a:r>
              <a:rPr lang="fr-FR" dirty="0"/>
              <a:t>l’accueil des patients </a:t>
            </a:r>
          </a:p>
          <a:p>
            <a:pPr lvl="1"/>
            <a:r>
              <a:rPr lang="fr-FR" dirty="0" smtClean="0"/>
              <a:t>Offre des algorithmes et des outils pratiques</a:t>
            </a:r>
          </a:p>
          <a:p>
            <a:pPr lvl="1"/>
            <a:r>
              <a:rPr lang="fr-FR" dirty="0" smtClean="0"/>
              <a:t>Implication </a:t>
            </a:r>
            <a:r>
              <a:rPr lang="fr-FR" dirty="0"/>
              <a:t>étroite des spécialistes par l’élaboration des protocoles de soutien, les discussions cliniques avec les infirmières et les consultations </a:t>
            </a:r>
            <a:r>
              <a:rPr lang="fr-FR" dirty="0" smtClean="0"/>
              <a:t>ponctuelles (donc implication étroite de la 2</a:t>
            </a:r>
            <a:r>
              <a:rPr lang="fr-FR" baseline="30000" dirty="0" smtClean="0"/>
              <a:t>e</a:t>
            </a:r>
            <a:r>
              <a:rPr lang="fr-FR" dirty="0" smtClean="0"/>
              <a:t> ligne)</a:t>
            </a:r>
            <a:endParaRPr lang="fr-FR" dirty="0"/>
          </a:p>
          <a:p>
            <a:pPr lvl="1"/>
            <a:r>
              <a:rPr lang="fr-FR" dirty="0" smtClean="0"/>
              <a:t>Attention de ne pas créer de confusion</a:t>
            </a:r>
          </a:p>
        </p:txBody>
      </p:sp>
    </p:spTree>
    <p:extLst>
      <p:ext uri="{BB962C8B-B14F-4D97-AF65-F5344CB8AC3E}">
        <p14:creationId xmlns:p14="http://schemas.microsoft.com/office/powerpoint/2010/main" val="157556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 en santé mentale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294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Dans quels lieux?</a:t>
            </a:r>
            <a:endParaRPr lang="fr-FR" dirty="0"/>
          </a:p>
          <a:p>
            <a:pPr lvl="1"/>
            <a:r>
              <a:rPr lang="fr-FR" dirty="0" smtClean="0"/>
              <a:t>« </a:t>
            </a:r>
            <a:r>
              <a:rPr lang="fr-FR" b="1" dirty="0" smtClean="0"/>
              <a:t>M</a:t>
            </a:r>
            <a:r>
              <a:rPr lang="fr-CA" b="1" dirty="0" err="1" smtClean="0"/>
              <a:t>édecine</a:t>
            </a:r>
            <a:r>
              <a:rPr lang="fr-CA" b="1" dirty="0" smtClean="0"/>
              <a:t> de jour</a:t>
            </a:r>
            <a:r>
              <a:rPr lang="fr-CA" dirty="0" smtClean="0"/>
              <a:t> » comme les autres spécialités</a:t>
            </a:r>
          </a:p>
          <a:p>
            <a:pPr lvl="1"/>
            <a:r>
              <a:rPr lang="fr-FR" dirty="0" smtClean="0"/>
              <a:t>Avec le Guichet d’accès SM 1</a:t>
            </a:r>
            <a:r>
              <a:rPr lang="fr-FR" baseline="30000" dirty="0" smtClean="0"/>
              <a:t>ère</a:t>
            </a:r>
            <a:r>
              <a:rPr lang="fr-FR" dirty="0" smtClean="0"/>
              <a:t> ligne CLSC</a:t>
            </a:r>
          </a:p>
          <a:p>
            <a:pPr lvl="1"/>
            <a:r>
              <a:rPr lang="fr-FR" dirty="0" smtClean="0"/>
              <a:t>Clinique externe de psychiatrie</a:t>
            </a:r>
          </a:p>
          <a:p>
            <a:pPr lvl="1"/>
            <a:r>
              <a:rPr lang="fr-FR" dirty="0" smtClean="0"/>
              <a:t>U</a:t>
            </a:r>
            <a:r>
              <a:rPr lang="fr-CA" dirty="0" err="1" smtClean="0"/>
              <a:t>rgence</a:t>
            </a:r>
            <a:r>
              <a:rPr lang="fr-CA" dirty="0" smtClean="0"/>
              <a:t> (urgentologues et professionnels de SM)?</a:t>
            </a:r>
            <a:endParaRPr lang="fr-FR" dirty="0" smtClean="0"/>
          </a:p>
          <a:p>
            <a:pPr lvl="1"/>
            <a:r>
              <a:rPr lang="fr-FR" dirty="0" smtClean="0"/>
              <a:t>Dans les cliniques médicales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523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Liaison avec les omnipraticiens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436829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Impliquer DRMG dans l’élaboration des protocoles et leur promotion</a:t>
            </a:r>
          </a:p>
          <a:p>
            <a:r>
              <a:rPr lang="fr-FR" dirty="0" smtClean="0"/>
              <a:t>Retour périodique l’utilisation, révision du contenu</a:t>
            </a:r>
          </a:p>
          <a:p>
            <a:r>
              <a:rPr lang="fr-FR" dirty="0" smtClean="0"/>
              <a:t>Échange de bons procédés, outils et accessibilité en échange de: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Poursuivre le </a:t>
            </a:r>
            <a:r>
              <a:rPr lang="fr-FR" dirty="0" err="1" smtClean="0">
                <a:solidFill>
                  <a:srgbClr val="FF0000"/>
                </a:solidFill>
              </a:rPr>
              <a:t>Tx</a:t>
            </a:r>
            <a:r>
              <a:rPr lang="fr-FR" dirty="0" smtClean="0">
                <a:solidFill>
                  <a:srgbClr val="FF0000"/>
                </a:solidFill>
              </a:rPr>
              <a:t>, ne référer que lorsque nécessaire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S’impliquer pour approfondir leurs compétences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Reprise des patients vus en SRV, pour l’épisode de soins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Rétroaction personnalisée sur les références moins pertinentes. </a:t>
            </a:r>
            <a:r>
              <a:rPr lang="fr-FR" dirty="0" smtClean="0">
                <a:solidFill>
                  <a:srgbClr val="FF0000"/>
                </a:solidFill>
              </a:rPr>
              <a:t>Offre de soutien individualisé?</a:t>
            </a:r>
          </a:p>
        </p:txBody>
      </p:sp>
    </p:spTree>
    <p:extLst>
      <p:ext uri="{BB962C8B-B14F-4D97-AF65-F5344CB8AC3E}">
        <p14:creationId xmlns:p14="http://schemas.microsoft.com/office/powerpoint/2010/main" val="316959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l’intro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fr-FR" dirty="0" smtClean="0"/>
              <a:t>ccasion d’optimisation:</a:t>
            </a:r>
          </a:p>
          <a:p>
            <a:pPr lvl="1"/>
            <a:r>
              <a:rPr lang="fr-FR" dirty="0" smtClean="0"/>
              <a:t>Accès rapide pour les patients, pas de détérioration sur une liste d’attente!</a:t>
            </a:r>
          </a:p>
          <a:p>
            <a:pPr lvl="1"/>
            <a:r>
              <a:rPr lang="fr-FR" dirty="0" smtClean="0"/>
              <a:t>Évite des références peu pertinentes à l’urgence</a:t>
            </a:r>
          </a:p>
          <a:p>
            <a:pPr lvl="1"/>
            <a:r>
              <a:rPr lang="fr-FR" dirty="0" smtClean="0"/>
              <a:t>Certains patients n’ont pas dû voir le psychiatre</a:t>
            </a:r>
          </a:p>
          <a:p>
            <a:pPr lvl="1"/>
            <a:r>
              <a:rPr lang="fr-FR" dirty="0" smtClean="0"/>
              <a:t>Consultations psychiatriques plus rapides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52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l’intro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Occasion de financement:</a:t>
            </a:r>
          </a:p>
          <a:p>
            <a:pPr lvl="1"/>
            <a:r>
              <a:rPr lang="fr-FR" dirty="0" smtClean="0"/>
              <a:t>Infirmière praticienne ($$</a:t>
            </a:r>
            <a:r>
              <a:rPr lang="fr-FR" dirty="0"/>
              <a:t>$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Plateau technique ($?)</a:t>
            </a:r>
          </a:p>
          <a:p>
            <a:pPr lvl="1"/>
            <a:r>
              <a:rPr lang="fr-FR" dirty="0" smtClean="0"/>
              <a:t>Paiement des consultations en A-C ($$)</a:t>
            </a:r>
          </a:p>
          <a:p>
            <a:pPr lvl="1"/>
            <a:r>
              <a:rPr lang="fr-FR" dirty="0" smtClean="0"/>
              <a:t>C plus rapides car bien documentées </a:t>
            </a:r>
          </a:p>
          <a:p>
            <a:pPr lvl="1"/>
            <a:r>
              <a:rPr lang="fr-FR" dirty="0" smtClean="0"/>
              <a:t>C plus faciles car intégrées au sein d’un protocole</a:t>
            </a:r>
          </a:p>
          <a:p>
            <a:pPr lvl="1"/>
            <a:r>
              <a:rPr lang="fr-FR" dirty="0" smtClean="0"/>
              <a:t>Paiement des discussions, labos, rapport à l’omni</a:t>
            </a:r>
          </a:p>
        </p:txBody>
      </p:sp>
    </p:spTree>
    <p:extLst>
      <p:ext uri="{BB962C8B-B14F-4D97-AF65-F5344CB8AC3E}">
        <p14:creationId xmlns:p14="http://schemas.microsoft.com/office/powerpoint/2010/main" val="154396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l’intro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Partenariats améliorés:</a:t>
            </a:r>
          </a:p>
          <a:p>
            <a:pPr lvl="1"/>
            <a:r>
              <a:rPr lang="fr-FR" dirty="0" smtClean="0"/>
              <a:t>Omnipraticiens ont besoin d’être soulagés de la pression: ACCÈS RAPIDE</a:t>
            </a:r>
          </a:p>
          <a:p>
            <a:pPr lvl="1">
              <a:buFont typeface="Wingdings" charset="2"/>
              <a:buChar char=""/>
            </a:pPr>
            <a:r>
              <a:rPr lang="fr-FR" dirty="0" smtClean="0"/>
              <a:t>Omnipraticiens vont poursuivre plus facilement la PRISE EN CHARGE</a:t>
            </a:r>
          </a:p>
          <a:p>
            <a:pPr lvl="1"/>
            <a:r>
              <a:rPr lang="fr-FR" dirty="0" smtClean="0"/>
              <a:t>Rejoindre </a:t>
            </a:r>
            <a:r>
              <a:rPr lang="fr-FR" dirty="0"/>
              <a:t>les médecins « distants </a:t>
            </a:r>
            <a:r>
              <a:rPr lang="fr-FR" dirty="0" smtClean="0"/>
              <a:t>» par la lecture des rapports de consultations</a:t>
            </a:r>
          </a:p>
          <a:p>
            <a:pPr lvl="1"/>
            <a:r>
              <a:rPr lang="fr-FR" dirty="0" smtClean="0"/>
              <a:t>Infirmières heureuses d’être impliquées, les patients sont satisfaits si efficace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79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3036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Fournir des algorithmes et des outils cliniques</a:t>
            </a:r>
          </a:p>
          <a:p>
            <a:r>
              <a:rPr lang="fr-FR" dirty="0" smtClean="0"/>
              <a:t>Permettre un </a:t>
            </a:r>
            <a:r>
              <a:rPr lang="fr-FR" dirty="0" smtClean="0">
                <a:solidFill>
                  <a:srgbClr val="FF0000"/>
                </a:solidFill>
              </a:rPr>
              <a:t>accès rapide </a:t>
            </a:r>
            <a:r>
              <a:rPr lang="fr-FR" dirty="0" smtClean="0"/>
              <a:t>aux services de santé mentale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Ouvrir vers un « passeport santé mentale » pour les patients vus en SRV?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3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2" descr="victoire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" b="1713"/>
          <a:stretch>
            <a:fillRect/>
          </a:stretch>
        </p:blipFill>
        <p:spPr>
          <a:xfrm>
            <a:off x="1283948" y="2003013"/>
            <a:ext cx="6511925" cy="3991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5631" y="1026758"/>
            <a:ext cx="153146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225664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systématiques en SM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246282"/>
          </a:xfrm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Histoire de cas classique (standardisée)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Mesures par auto-questionnaires DM, TAG, MAB, WHODAS, Beck </a:t>
            </a:r>
            <a:r>
              <a:rPr lang="fr-FR" dirty="0" err="1" smtClean="0"/>
              <a:t>scale</a:t>
            </a:r>
            <a:r>
              <a:rPr lang="fr-FR" dirty="0" smtClean="0"/>
              <a:t> of </a:t>
            </a:r>
            <a:r>
              <a:rPr lang="fr-FR" dirty="0" err="1" smtClean="0"/>
              <a:t>suicidal</a:t>
            </a:r>
            <a:r>
              <a:rPr lang="fr-FR" dirty="0" smtClean="0"/>
              <a:t> </a:t>
            </a:r>
            <a:r>
              <a:rPr lang="fr-FR" dirty="0" err="1" smtClean="0"/>
              <a:t>ideation</a:t>
            </a:r>
            <a:r>
              <a:rPr lang="fr-FR" dirty="0" smtClean="0"/>
              <a:t> (BSS)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Évaluation du risque suicidaire et agressif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Dépistage systématique de pathologies ciblées: 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Migraines, troubles du sommeil, épilepsie, trauma crâniens, ACV, thyroïde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TOC, TSPT, Anxiété sociale, MAB, TDAH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Réviser DA, faire signer autorisations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Bilan biochimique, peser, tour de taille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73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odèle Wa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24" y="1376840"/>
            <a:ext cx="5302884" cy="44411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7340" y="830510"/>
            <a:ext cx="711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Modèle de gestion des maladies chroniques de Wagner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203626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systématiques en SM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fr-FR" dirty="0"/>
              <a:t>Informer sur </a:t>
            </a:r>
            <a:r>
              <a:rPr lang="fr-FR" dirty="0" err="1"/>
              <a:t>Dx</a:t>
            </a:r>
            <a:r>
              <a:rPr lang="fr-FR" dirty="0"/>
              <a:t> et </a:t>
            </a:r>
            <a:r>
              <a:rPr lang="fr-FR" dirty="0" err="1"/>
              <a:t>Tx</a:t>
            </a:r>
            <a:r>
              <a:rPr lang="fr-FR" dirty="0"/>
              <a:t>, fournir documentation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Identifier et mobiliser les intervenants en place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Référence vers ressources thérapeutiques, avec accompagnement ou contact direct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Référence </a:t>
            </a:r>
            <a:r>
              <a:rPr lang="fr-FR" dirty="0"/>
              <a:t>systématique aux OC et centre de crise</a:t>
            </a:r>
          </a:p>
          <a:p>
            <a:pPr>
              <a:buFont typeface="Wingdings" charset="2"/>
              <a:buChar char="q"/>
            </a:pPr>
            <a:r>
              <a:rPr lang="fr-FR" dirty="0"/>
              <a:t>Informer les proches, répondre aux questions, référence systématique aux groupes APAMM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Inscription au GACO si nécessaire, quelle priorisation?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47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systématiques en SM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186518"/>
          </a:xfrm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Vérifier le niveau de motivation aux suggestions, les obstacles anticipés, interventions motivationnelles, identifier un intervenant pivot pour accompagnement ou relance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Organiser la relance / début de suivi systématique: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mesures sériées de la sévérité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Idéations suicidaires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Obstacles rencontrés à la consultation des références?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Observance thérapeutique, E2, croyances et émotions?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Résolution de problèmes simples</a:t>
            </a:r>
          </a:p>
          <a:p>
            <a:pPr lvl="1">
              <a:buFont typeface="Wingdings" charset="2"/>
              <a:buChar char="q"/>
            </a:pP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contact avec centre de crise (faciliter)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62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Soins en collaboration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Stratégies de soutien aux omnipraticiens:</a:t>
            </a:r>
          </a:p>
          <a:p>
            <a:pPr lvl="1"/>
            <a:r>
              <a:rPr lang="fr-FR" dirty="0" smtClean="0"/>
              <a:t>Consultations téléphoniques</a:t>
            </a:r>
          </a:p>
          <a:p>
            <a:pPr lvl="1"/>
            <a:r>
              <a:rPr lang="fr-FR" dirty="0" smtClean="0"/>
              <a:t>Collaboration avec l’équipe SM 1</a:t>
            </a:r>
            <a:r>
              <a:rPr lang="fr-FR" baseline="30000" dirty="0" smtClean="0"/>
              <a:t>ère</a:t>
            </a:r>
            <a:r>
              <a:rPr lang="fr-FR" dirty="0" smtClean="0"/>
              <a:t> ligne en CLSC</a:t>
            </a:r>
          </a:p>
          <a:p>
            <a:pPr lvl="1"/>
            <a:r>
              <a:rPr lang="fr-FR" dirty="0" smtClean="0"/>
              <a:t>Visites d’un psychiatre répondant en clinique MD</a:t>
            </a:r>
          </a:p>
          <a:p>
            <a:pPr lvl="1"/>
            <a:r>
              <a:rPr lang="fr-FR" dirty="0" smtClean="0"/>
              <a:t>Consultations à l’urgence</a:t>
            </a:r>
          </a:p>
          <a:p>
            <a:pPr lvl="1"/>
            <a:r>
              <a:rPr lang="fr-FR" dirty="0" smtClean="0"/>
              <a:t>Formation médicale continue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Protocoles, Algorithmes, Guides de pratique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Consultations rapides en psychiatrie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8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Accueil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1503" y="2133600"/>
            <a:ext cx="7219838" cy="4381615"/>
          </a:xfrm>
        </p:spPr>
        <p:txBody>
          <a:bodyPr>
            <a:normAutofit/>
          </a:bodyPr>
          <a:lstStyle/>
          <a:p>
            <a:r>
              <a:rPr lang="fr-FR" dirty="0" smtClean="0"/>
              <a:t>Service offert aux omnipraticiens en GMF, en clinique réseau et en bureau privé</a:t>
            </a:r>
          </a:p>
          <a:p>
            <a:r>
              <a:rPr lang="fr-FR" dirty="0" smtClean="0"/>
              <a:t>Reçoit, sur référence de médecins, une clientèle présentant une condition </a:t>
            </a:r>
            <a:r>
              <a:rPr lang="fr-FR" dirty="0" err="1" smtClean="0"/>
              <a:t>sub-aigüe</a:t>
            </a:r>
            <a:r>
              <a:rPr lang="fr-FR" dirty="0" smtClean="0"/>
              <a:t> ou </a:t>
            </a:r>
            <a:r>
              <a:rPr lang="fr-FR" dirty="0" err="1" smtClean="0"/>
              <a:t>semi-urgente</a:t>
            </a:r>
            <a:r>
              <a:rPr lang="fr-FR" dirty="0" smtClean="0"/>
              <a:t>, selon des protocoles établis</a:t>
            </a:r>
          </a:p>
          <a:p>
            <a:r>
              <a:rPr lang="fr-FR" dirty="0" smtClean="0"/>
              <a:t>Accès privilégié au plateau technique et diagnostique, aux consultations en spécialité et, dans certains cas, à des amorces de traitement selon des protocoles établis par les médecins du CSSS.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59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clinique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612258"/>
              </p:ext>
            </p:extLst>
          </p:nvPr>
        </p:nvGraphicFramePr>
        <p:xfrm>
          <a:off x="1035958" y="1838270"/>
          <a:ext cx="7268415" cy="486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18700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3667</TotalTime>
  <Words>1551</Words>
  <Application>Microsoft Macintosh PowerPoint</Application>
  <PresentationFormat>Présentation à l'écran (4:3)</PresentationFormat>
  <Paragraphs>281</Paragraphs>
  <Slides>61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Spectrum</vt:lpstr>
      <vt:lpstr>Ébauche d’un accueil clinique en SM</vt:lpstr>
      <vt:lpstr>Dévoilement de conflits d’intérêt</vt:lpstr>
      <vt:lpstr>Remerciements</vt:lpstr>
      <vt:lpstr>Objectifs pédagogiques</vt:lpstr>
      <vt:lpstr>Intro</vt:lpstr>
      <vt:lpstr>Présentation PowerPoint</vt:lpstr>
      <vt:lpstr>Soins en collaboration</vt:lpstr>
      <vt:lpstr>Accueil clinique</vt:lpstr>
      <vt:lpstr>Accueil clinique</vt:lpstr>
      <vt:lpstr>Accueil clinique</vt:lpstr>
      <vt:lpstr>Accueil clinique</vt:lpstr>
      <vt:lpstr>Présentation PowerPoint</vt:lpstr>
      <vt:lpstr>Accueil clinique</vt:lpstr>
      <vt:lpstr>Accueil clinique</vt:lpstr>
      <vt:lpstr>Accueil clinique</vt:lpstr>
      <vt:lpstr>CSSS Richelieu-Yamaska</vt:lpstr>
      <vt:lpstr>CSSS Richelieu-Yamaska</vt:lpstr>
      <vt:lpstr>Présentation PowerPoint</vt:lpstr>
      <vt:lpstr>CSSS de Trois-Rivières</vt:lpstr>
      <vt:lpstr>CSSS de Trois-Rivières</vt:lpstr>
      <vt:lpstr>CSSS Rimouski</vt:lpstr>
      <vt:lpstr>CSSS Rimouski</vt:lpstr>
      <vt:lpstr>CSSS Sud de Lanaudière</vt:lpstr>
      <vt:lpstr>CSSS Richelieu-Yamaska</vt:lpstr>
      <vt:lpstr>CSSS Richelieu-Yamaska</vt:lpstr>
      <vt:lpstr>CSSS Richelieu-Yamaska</vt:lpstr>
      <vt:lpstr>CSSS Richelieu-Yamaska</vt:lpstr>
      <vt:lpstr>CSSS Richelieu-Yamaska</vt:lpstr>
      <vt:lpstr>Présentation PowerPoint</vt:lpstr>
      <vt:lpstr>Accueil clinique en santé mentale</vt:lpstr>
      <vt:lpstr>Accueil clinique en santé mentale</vt:lpstr>
      <vt:lpstr>Accueil clinique en santé mentale</vt:lpstr>
      <vt:lpstr>Accueil clinique en santé mentale</vt:lpstr>
      <vt:lpstr>Accueil clinique en santé mentale</vt:lpstr>
      <vt:lpstr>Accueil clinique en santé mentale</vt:lpstr>
      <vt:lpstr>Accueil clinique en santé mentale</vt:lpstr>
      <vt:lpstr>CSSS Richelieu-Yamaska</vt:lpstr>
      <vt:lpstr>CSSS Richelieu-Yamaska</vt:lpstr>
      <vt:lpstr>CSSS Richelieu-Yamaska</vt:lpstr>
      <vt:lpstr>CSSS Richelieu-Yamaska</vt:lpstr>
      <vt:lpstr>CSSS Richelieu-Yamaska</vt:lpstr>
      <vt:lpstr>CSSS Richelieu-Yamaska</vt:lpstr>
      <vt:lpstr>CSSS Richelieu-Yamaska</vt:lpstr>
      <vt:lpstr>CSSS Richelieu-Yamaska</vt:lpstr>
      <vt:lpstr>Ébauche pour Anxiété</vt:lpstr>
      <vt:lpstr>Ébauche pour Anxiété</vt:lpstr>
      <vt:lpstr>Ébauche pour TDAH</vt:lpstr>
      <vt:lpstr>Ébauche pour TDAH</vt:lpstr>
      <vt:lpstr>Ébauche pour TDAH</vt:lpstr>
      <vt:lpstr>Présentation PowerPoint</vt:lpstr>
      <vt:lpstr>Accueil clinique en santé mentale</vt:lpstr>
      <vt:lpstr>Accueil clinique en santé mentale</vt:lpstr>
      <vt:lpstr>Liaison avec les omnipraticiens</vt:lpstr>
      <vt:lpstr>Retour sur l’intro </vt:lpstr>
      <vt:lpstr>Retour sur l’intro </vt:lpstr>
      <vt:lpstr>Retour sur l’intro </vt:lpstr>
      <vt:lpstr>Conclusion</vt:lpstr>
      <vt:lpstr>Présentation PowerPoint</vt:lpstr>
      <vt:lpstr>Interventions systématiques en SM</vt:lpstr>
      <vt:lpstr>Interventions systématiques en SM</vt:lpstr>
      <vt:lpstr>Interventions systématiques en 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Ébauche d’un accueil clinique en SM</dc:title>
  <dc:creator>David Robitaille</dc:creator>
  <cp:lastModifiedBy>David Robitaille</cp:lastModifiedBy>
  <cp:revision>115</cp:revision>
  <cp:lastPrinted>2014-05-12T00:30:45Z</cp:lastPrinted>
  <dcterms:created xsi:type="dcterms:W3CDTF">2014-04-27T22:13:42Z</dcterms:created>
  <dcterms:modified xsi:type="dcterms:W3CDTF">2014-05-13T02:33:41Z</dcterms:modified>
</cp:coreProperties>
</file>