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2"/>
  </p:handoutMasterIdLst>
  <p:sldIdLst>
    <p:sldId id="260" r:id="rId3"/>
    <p:sldId id="259" r:id="rId4"/>
    <p:sldId id="264" r:id="rId5"/>
    <p:sldId id="262" r:id="rId6"/>
    <p:sldId id="258" r:id="rId7"/>
    <p:sldId id="256" r:id="rId8"/>
    <p:sldId id="257" r:id="rId9"/>
    <p:sldId id="261" r:id="rId10"/>
    <p:sldId id="263" r:id="rId11"/>
  </p:sldIdLst>
  <p:sldSz cx="12192000" cy="6858000"/>
  <p:notesSz cx="6881813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14A"/>
    <a:srgbClr val="008BCB"/>
    <a:srgbClr val="2266E5"/>
    <a:srgbClr val="FFD03B"/>
    <a:srgbClr val="9D0804"/>
    <a:srgbClr val="253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>
        <p:scale>
          <a:sx n="75" d="100"/>
          <a:sy n="75" d="100"/>
        </p:scale>
        <p:origin x="-23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A554A8A-1749-4AE1-8DB6-F753F32F6D59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CC7FF9F-226D-44EB-AB18-0AF40318BDF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749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8265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266051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066248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3095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951506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18431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778411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60801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593603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981210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12049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33113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869187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893311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1DFE0-8A77-4568-9573-FD0F65720E1D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F94DA-AF68-41B4-ABAB-F237975A24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254859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065929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188643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840242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71751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945803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948188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51BC-53E6-46FB-8B03-1CD0D13DACCF}" type="datetimeFigureOut">
              <a:rPr lang="fr-CA" smtClean="0"/>
              <a:t>2016-11-16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8950B-D28D-4AAE-8627-74EAB71834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47017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 userDrawn="1"/>
        </p:nvSpPr>
        <p:spPr>
          <a:xfrm>
            <a:off x="-1790700" y="5976138"/>
            <a:ext cx="3761014" cy="1339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" y="6199324"/>
            <a:ext cx="1358615" cy="5578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47" y="5976138"/>
            <a:ext cx="2228853" cy="6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6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4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191985" y="1282405"/>
            <a:ext cx="9808030" cy="19056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7000" b="1" dirty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voix des résidents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32114" y="2800792"/>
            <a:ext cx="9927772" cy="10888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3000" b="1" dirty="0">
                <a:solidFill>
                  <a:srgbClr val="FFD03B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ne faut pas seulement entendre leur </a:t>
            </a:r>
            <a:r>
              <a:rPr lang="fr-CA" sz="3000" b="1" dirty="0" smtClean="0">
                <a:solidFill>
                  <a:srgbClr val="FFD03B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voix.</a:t>
            </a:r>
            <a:br>
              <a:rPr lang="fr-CA" sz="3000" b="1" dirty="0" smtClean="0">
                <a:solidFill>
                  <a:srgbClr val="FFD03B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000" b="1" dirty="0" smtClean="0">
                <a:solidFill>
                  <a:srgbClr val="FFD03B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CA" sz="3000" b="1" dirty="0">
                <a:solidFill>
                  <a:srgbClr val="FFD03B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faut surtout les écouter.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26028" y="4231209"/>
            <a:ext cx="9339944" cy="7653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2500" b="1" dirty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Pierre Blain</a:t>
            </a:r>
          </a:p>
          <a:p>
            <a:pPr algn="ctr">
              <a:lnSpc>
                <a:spcPct val="95000"/>
              </a:lnSpc>
            </a:pPr>
            <a:r>
              <a:rPr lang="fr-CA" b="1" dirty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Directeur </a:t>
            </a:r>
            <a:r>
              <a:rPr lang="fr-CA" b="1" dirty="0" smtClean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général, Regroupement </a:t>
            </a:r>
            <a:r>
              <a:rPr lang="fr-CA" b="1" dirty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provincial des comités des </a:t>
            </a:r>
            <a:r>
              <a:rPr lang="fr-CA" b="1" dirty="0" smtClean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usagers</a:t>
            </a:r>
            <a:endParaRPr lang="fr-CA" b="1" dirty="0">
              <a:solidFill>
                <a:schemeClr val="bg1"/>
              </a:solidFill>
              <a:effectLst>
                <a:outerShdw blurRad="127000" dist="1270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12871" y="5157108"/>
            <a:ext cx="2166259" cy="3767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b="1" dirty="0" smtClean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novembre 2016</a:t>
            </a:r>
            <a:endParaRPr lang="fr-CA" b="1" dirty="0">
              <a:solidFill>
                <a:schemeClr val="bg1"/>
              </a:solidFill>
              <a:effectLst>
                <a:outerShdw blurRad="127000" dist="1270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865414" y="2476194"/>
            <a:ext cx="10461172" cy="19056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8000" b="1" dirty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communication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65414" y="1120244"/>
            <a:ext cx="10461172" cy="817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4000" b="1" dirty="0">
                <a:solidFill>
                  <a:srgbClr val="FFD03B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 défi</a:t>
            </a:r>
          </a:p>
        </p:txBody>
      </p:sp>
    </p:spTree>
    <p:extLst>
      <p:ext uri="{BB962C8B-B14F-4D97-AF65-F5344CB8AC3E}">
        <p14:creationId xmlns:p14="http://schemas.microsoft.com/office/powerpoint/2010/main" val="4016734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2" y="3373919"/>
            <a:ext cx="12192001" cy="5194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1807" y="3179096"/>
            <a:ext cx="4580194" cy="367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001695"/>
            <a:ext cx="12192001" cy="5194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6696"/>
            <a:ext cx="12192000" cy="880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43200"/>
            <a:ext cx="4114800" cy="27340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4114800" cy="2743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1" y="4743830"/>
            <a:ext cx="3314700" cy="23808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-180784"/>
            <a:ext cx="3314700" cy="2209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393424"/>
            <a:ext cx="1371600" cy="4034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324600"/>
            <a:ext cx="1638309" cy="42596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38200" y="1524001"/>
            <a:ext cx="7319705" cy="3670829"/>
          </a:xfrm>
          <a:prstGeom prst="rect">
            <a:avLst/>
          </a:prstGeom>
          <a:noFill/>
          <a:effectLst>
            <a:outerShdw blurRad="177800" dist="76200" dir="2700000" algn="t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CA" sz="4500" b="1" dirty="0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à la maltraitance envers les personnes aînées : le devoir d’agir</a:t>
            </a:r>
          </a:p>
        </p:txBody>
      </p:sp>
    </p:spTree>
    <p:extLst>
      <p:ext uri="{BB962C8B-B14F-4D97-AF65-F5344CB8AC3E}">
        <p14:creationId xmlns:p14="http://schemas.microsoft.com/office/powerpoint/2010/main" val="4825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230085" y="1358581"/>
            <a:ext cx="9731830" cy="3705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8000" b="1" dirty="0">
                <a:solidFill>
                  <a:schemeClr val="bg1"/>
                </a:solidFill>
                <a:effectLst>
                  <a:outerShdw blurRad="127000" dist="127000" dir="2700000" algn="ctr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Contrer </a:t>
            </a:r>
            <a:r>
              <a:rPr lang="fr-CA" sz="8000" b="1" dirty="0" smtClean="0">
                <a:solidFill>
                  <a:schemeClr val="bg1"/>
                </a:solidFill>
                <a:effectLst>
                  <a:outerShdw blurRad="127000" dist="127000" dir="2700000" algn="ctr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CA" sz="8000" b="1" dirty="0">
                <a:solidFill>
                  <a:schemeClr val="bg1"/>
                </a:solidFill>
                <a:effectLst>
                  <a:outerShdw blurRad="127000" dist="127000" dir="2700000" algn="ctr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maltraitance par </a:t>
            </a:r>
            <a:r>
              <a:rPr lang="fr-CA" sz="8000" b="1" dirty="0" smtClean="0">
                <a:solidFill>
                  <a:schemeClr val="bg1"/>
                </a:solidFill>
                <a:effectLst>
                  <a:outerShdw blurRad="127000" dist="127000" dir="2700000" algn="ctr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8000" b="1" dirty="0" smtClean="0">
                <a:solidFill>
                  <a:schemeClr val="bg1"/>
                </a:solidFill>
                <a:effectLst>
                  <a:outerShdw blurRad="127000" dist="127000" dir="2700000" algn="ctr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8000" b="1" dirty="0" smtClean="0">
                <a:solidFill>
                  <a:schemeClr val="bg1"/>
                </a:solidFill>
                <a:effectLst>
                  <a:outerShdw blurRad="127000" dist="127000" dir="2700000" algn="ctr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CA" sz="8000" b="1" dirty="0">
                <a:solidFill>
                  <a:schemeClr val="bg1"/>
                </a:solidFill>
                <a:effectLst>
                  <a:outerShdw blurRad="127000" dist="127000" dir="2700000" algn="ctr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bientraitance</a:t>
            </a:r>
          </a:p>
        </p:txBody>
      </p:sp>
    </p:spTree>
    <p:extLst>
      <p:ext uri="{BB962C8B-B14F-4D97-AF65-F5344CB8AC3E}">
        <p14:creationId xmlns:p14="http://schemas.microsoft.com/office/powerpoint/2010/main" val="1145007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865414" y="1890137"/>
            <a:ext cx="10461172" cy="3077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8000" b="1" dirty="0" smtClean="0">
                <a:solidFill>
                  <a:schemeClr val="bg1"/>
                </a:solidFill>
                <a:effectLst>
                  <a:outerShdw blurRad="127000" dist="127000" dir="27000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L’engagement </a:t>
            </a:r>
            <a:br>
              <a:rPr lang="fr-CA" sz="8000" b="1" dirty="0" smtClean="0">
                <a:solidFill>
                  <a:schemeClr val="bg1"/>
                </a:solidFill>
                <a:effectLst>
                  <a:outerShdw blurRad="127000" dist="127000" dir="27000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8000" b="1" dirty="0" smtClean="0">
                <a:solidFill>
                  <a:schemeClr val="bg1"/>
                </a:solidFill>
                <a:effectLst>
                  <a:outerShdw blurRad="127000" dist="127000" dir="27000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A" sz="8000" b="1" dirty="0">
                <a:solidFill>
                  <a:schemeClr val="bg1"/>
                </a:solidFill>
                <a:effectLst>
                  <a:outerShdw blurRad="127000" dist="127000" dir="27000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tous et de toutes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65414" y="1120244"/>
            <a:ext cx="10461172" cy="15042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4000" b="1" dirty="0">
                <a:solidFill>
                  <a:srgbClr val="FFD03B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Deuxième défi</a:t>
            </a:r>
          </a:p>
        </p:txBody>
      </p:sp>
    </p:spTree>
    <p:extLst>
      <p:ext uri="{BB962C8B-B14F-4D97-AF65-F5344CB8AC3E}">
        <p14:creationId xmlns:p14="http://schemas.microsoft.com/office/powerpoint/2010/main" val="3066901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865414" y="2476194"/>
            <a:ext cx="10461172" cy="19056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8000" b="1" dirty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L’interdisciplinarité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65414" y="1120244"/>
            <a:ext cx="10461172" cy="15042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4000" b="1" dirty="0">
                <a:solidFill>
                  <a:srgbClr val="FFD03B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Troisième défi</a:t>
            </a:r>
          </a:p>
        </p:txBody>
      </p:sp>
    </p:spTree>
    <p:extLst>
      <p:ext uri="{BB962C8B-B14F-4D97-AF65-F5344CB8AC3E}">
        <p14:creationId xmlns:p14="http://schemas.microsoft.com/office/powerpoint/2010/main" val="2843144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865414" y="2102136"/>
            <a:ext cx="10461172" cy="26537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7500" b="1" dirty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seule norme : </a:t>
            </a:r>
            <a:r>
              <a:rPr lang="fr-CA" sz="7500" b="1" dirty="0" smtClean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7500" b="1" dirty="0" smtClean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500" b="1" dirty="0" smtClean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répondre </a:t>
            </a:r>
            <a:r>
              <a:rPr lang="fr-CA" sz="7500" b="1" dirty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aux besoins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65414" y="1120244"/>
            <a:ext cx="10461172" cy="15042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4000" b="1" dirty="0">
                <a:solidFill>
                  <a:srgbClr val="FFD03B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Quatrième </a:t>
            </a:r>
            <a:r>
              <a:rPr lang="fr-CA" sz="4000" b="1" dirty="0" smtClean="0">
                <a:solidFill>
                  <a:srgbClr val="FFD03B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défi</a:t>
            </a:r>
            <a:endParaRPr lang="fr-CA" sz="4000" b="1" dirty="0">
              <a:solidFill>
                <a:srgbClr val="FFD03B"/>
              </a:solidFill>
              <a:effectLst>
                <a:outerShdw blurRad="127000" dist="1270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1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230085" y="1759230"/>
            <a:ext cx="9731830" cy="29041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fr-CA" sz="8000" b="1" dirty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Ouvrir les </a:t>
            </a:r>
            <a:r>
              <a:rPr lang="fr-CA" sz="8000" b="1" dirty="0" smtClean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portes</a:t>
            </a:r>
          </a:p>
          <a:p>
            <a:pPr algn="ctr">
              <a:lnSpc>
                <a:spcPct val="95000"/>
              </a:lnSpc>
            </a:pPr>
            <a:r>
              <a:rPr lang="fr-CA" sz="8000" b="1" dirty="0" smtClean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CA" sz="8000" b="1" dirty="0">
                <a:solidFill>
                  <a:schemeClr val="bg1"/>
                </a:solidFill>
                <a:effectLst>
                  <a:outerShdw blurRad="127000" dist="1270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CHSLD</a:t>
            </a:r>
          </a:p>
        </p:txBody>
      </p:sp>
    </p:spTree>
    <p:extLst>
      <p:ext uri="{BB962C8B-B14F-4D97-AF65-F5344CB8AC3E}">
        <p14:creationId xmlns:p14="http://schemas.microsoft.com/office/powerpoint/2010/main" val="985396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38" y="2637183"/>
            <a:ext cx="5542724" cy="1583635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939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64</Words>
  <Application>Microsoft Office PowerPoint</Application>
  <PresentationFormat>Personnalisé</PresentationFormat>
  <Paragraphs>17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</dc:creator>
  <cp:lastModifiedBy>Geneviève Cyr</cp:lastModifiedBy>
  <cp:revision>74</cp:revision>
  <cp:lastPrinted>2016-11-15T19:13:52Z</cp:lastPrinted>
  <dcterms:created xsi:type="dcterms:W3CDTF">2016-11-15T16:41:16Z</dcterms:created>
  <dcterms:modified xsi:type="dcterms:W3CDTF">2016-11-16T19:01:57Z</dcterms:modified>
</cp:coreProperties>
</file>