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2288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12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808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207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041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4261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525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784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951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379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35D1A-0EF8-4779-B9DD-6EFD5096B4C6}" type="datetimeFigureOut">
              <a:rPr lang="fr-CA" smtClean="0"/>
              <a:t>2016-06-16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168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35D1A-0EF8-4779-B9DD-6EFD5096B4C6}" type="datetimeFigureOut">
              <a:rPr lang="fr-CA" smtClean="0"/>
              <a:t>2016-06-16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1166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CA8BF-1D2F-4883-803A-292BF5D93B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58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r>
              <a:rPr lang="fr-CA" dirty="0" smtClean="0"/>
              <a:t>Conférence de presse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1"/>
                </a:solidFill>
              </a:rPr>
              <a:t>16 juin 2016</a:t>
            </a:r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0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Taux d’assiduité</a:t>
            </a:r>
            <a:endParaRPr lang="fr-CA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95536" y="4725144"/>
            <a:ext cx="8496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100" dirty="0" smtClean="0"/>
              <a:t>*</a:t>
            </a:r>
            <a:r>
              <a:rPr lang="fr-CA" sz="1200" dirty="0" smtClean="0"/>
              <a:t> </a:t>
            </a:r>
            <a:r>
              <a:rPr lang="fr-CA" sz="1400" dirty="0"/>
              <a:t>La dernière lecture du taux </a:t>
            </a:r>
            <a:r>
              <a:rPr lang="fr-CA" sz="1400" dirty="0" smtClean="0"/>
              <a:t>d'assiduité provincial  </a:t>
            </a:r>
            <a:r>
              <a:rPr lang="fr-CA" sz="1400" dirty="0"/>
              <a:t>(%) correspond au résultat temporaire en date du 23 mai 2016.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88840"/>
            <a:ext cx="8640960" cy="2666390"/>
          </a:xfrm>
        </p:spPr>
      </p:pic>
    </p:spTree>
    <p:extLst>
      <p:ext uri="{BB962C8B-B14F-4D97-AF65-F5344CB8AC3E}">
        <p14:creationId xmlns:p14="http://schemas.microsoft.com/office/powerpoint/2010/main" val="422119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Inscription</a:t>
            </a:r>
            <a:endParaRPr lang="fr-CA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395536" y="4797152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100" dirty="0" smtClean="0"/>
              <a:t>**</a:t>
            </a:r>
            <a:r>
              <a:rPr lang="fr-CA" sz="1400" dirty="0"/>
              <a:t>La dernière lecture du </a:t>
            </a:r>
            <a:r>
              <a:rPr lang="fr-CA" sz="1400" dirty="0" smtClean="0"/>
              <a:t>pourcentage (%) </a:t>
            </a:r>
            <a:r>
              <a:rPr lang="fr-CA" sz="1400" dirty="0"/>
              <a:t>de la population inscrite auprès d'un médecin de famille correspond au résultat temporaire en date du 23 mai 2016.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16832"/>
            <a:ext cx="8640960" cy="2806293"/>
          </a:xfrm>
        </p:spPr>
      </p:pic>
    </p:spTree>
    <p:extLst>
      <p:ext uri="{BB962C8B-B14F-4D97-AF65-F5344CB8AC3E}">
        <p14:creationId xmlns:p14="http://schemas.microsoft.com/office/powerpoint/2010/main" val="3829539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Patients inscrits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10445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Au </a:t>
            </a:r>
            <a:r>
              <a:rPr lang="fr-CA" dirty="0" smtClean="0"/>
              <a:t>1</a:t>
            </a:r>
            <a:r>
              <a:rPr lang="fr-CA" baseline="30000" dirty="0" smtClean="0"/>
              <a:t>er</a:t>
            </a:r>
            <a:r>
              <a:rPr lang="fr-CA" dirty="0" smtClean="0"/>
              <a:t> juin 2015 : </a:t>
            </a:r>
            <a:r>
              <a:rPr lang="fr-CA" dirty="0"/>
              <a:t>5 456 </a:t>
            </a:r>
            <a:r>
              <a:rPr lang="fr-CA" dirty="0" smtClean="0"/>
              <a:t>140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CA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 smtClean="0"/>
              <a:t>Au 23 mai 2016 : </a:t>
            </a:r>
            <a:r>
              <a:rPr lang="fr-CA" dirty="0"/>
              <a:t>5 669 </a:t>
            </a:r>
            <a:r>
              <a:rPr lang="fr-CA" dirty="0" smtClean="0"/>
              <a:t>678</a:t>
            </a:r>
          </a:p>
        </p:txBody>
      </p:sp>
    </p:spTree>
    <p:extLst>
      <p:ext uri="{BB962C8B-B14F-4D97-AF65-F5344CB8AC3E}">
        <p14:creationId xmlns:p14="http://schemas.microsoft.com/office/powerpoint/2010/main" val="737563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Situation au 23 mai 2016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213 538 </a:t>
            </a:r>
            <a:r>
              <a:rPr lang="fr-CA" dirty="0" smtClean="0"/>
              <a:t>nouveaux patients </a:t>
            </a:r>
            <a:r>
              <a:rPr lang="fr-CA" dirty="0"/>
              <a:t>inscrits </a:t>
            </a:r>
            <a:r>
              <a:rPr lang="fr-CA" dirty="0" smtClean="0"/>
              <a:t>(net)</a:t>
            </a:r>
          </a:p>
          <a:p>
            <a:r>
              <a:rPr lang="fr-CA" dirty="0" smtClean="0"/>
              <a:t>1 </a:t>
            </a:r>
            <a:r>
              <a:rPr lang="fr-CA" dirty="0"/>
              <a:t>045 729 </a:t>
            </a:r>
            <a:r>
              <a:rPr lang="fr-CA" dirty="0" smtClean="0"/>
              <a:t>nouveaux patients </a:t>
            </a:r>
            <a:r>
              <a:rPr lang="fr-CA" dirty="0"/>
              <a:t>à </a:t>
            </a:r>
            <a:r>
              <a:rPr lang="fr-CA" dirty="0" smtClean="0"/>
              <a:t>inscrire (net)</a:t>
            </a:r>
            <a:endParaRPr lang="fr-CA" dirty="0"/>
          </a:p>
          <a:p>
            <a:r>
              <a:rPr lang="fr-CA" dirty="0" smtClean="0"/>
              <a:t>58 </a:t>
            </a:r>
            <a:r>
              <a:rPr lang="fr-CA" dirty="0"/>
              <a:t>000 nouveaux </a:t>
            </a:r>
            <a:r>
              <a:rPr lang="fr-CA" dirty="0" smtClean="0"/>
              <a:t>patients à inscrire par mois (net)</a:t>
            </a:r>
            <a:endParaRPr lang="fr-CA" dirty="0"/>
          </a:p>
          <a:p>
            <a:r>
              <a:rPr lang="fr-CA" dirty="0"/>
              <a:t>Guichet d’accès : 478 644 inscriptions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51552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114</Words>
  <Application>Microsoft Office PowerPoint</Application>
  <PresentationFormat>Affichage à l'écran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Conférence de presse</vt:lpstr>
      <vt:lpstr>Taux d’assiduité</vt:lpstr>
      <vt:lpstr>Inscription</vt:lpstr>
      <vt:lpstr>Patients inscrits</vt:lpstr>
      <vt:lpstr>Situation au 23 mai 2016</vt:lpstr>
    </vt:vector>
  </TitlesOfParts>
  <Company>Ministère du Conseil exécutif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Gosselin, Jérôme</dc:creator>
  <cp:lastModifiedBy>Marie-Eve Morneau</cp:lastModifiedBy>
  <cp:revision>25</cp:revision>
  <cp:lastPrinted>2016-06-16T14:25:03Z</cp:lastPrinted>
  <dcterms:created xsi:type="dcterms:W3CDTF">2015-03-09T18:12:29Z</dcterms:created>
  <dcterms:modified xsi:type="dcterms:W3CDTF">2016-06-16T14:25:41Z</dcterms:modified>
</cp:coreProperties>
</file>