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454" r:id="rId3"/>
    <p:sldId id="459" r:id="rId4"/>
    <p:sldId id="460" r:id="rId5"/>
    <p:sldId id="455" r:id="rId6"/>
    <p:sldId id="456" r:id="rId7"/>
    <p:sldId id="457" r:id="rId8"/>
    <p:sldId id="458" r:id="rId9"/>
    <p:sldId id="440" r:id="rId10"/>
    <p:sldId id="461" r:id="rId11"/>
    <p:sldId id="450" r:id="rId12"/>
    <p:sldId id="441" r:id="rId13"/>
    <p:sldId id="444" r:id="rId14"/>
    <p:sldId id="451" r:id="rId15"/>
    <p:sldId id="446" r:id="rId16"/>
    <p:sldId id="447" r:id="rId17"/>
    <p:sldId id="448" r:id="rId18"/>
    <p:sldId id="453" r:id="rId19"/>
    <p:sldId id="449" r:id="rId20"/>
    <p:sldId id="452" r:id="rId21"/>
    <p:sldId id="445" r:id="rId22"/>
    <p:sldId id="442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8" r:id="rId32"/>
    <p:sldId id="443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20" r:id="rId52"/>
    <p:sldId id="421" r:id="rId53"/>
    <p:sldId id="422" r:id="rId54"/>
    <p:sldId id="423" r:id="rId55"/>
    <p:sldId id="424" r:id="rId56"/>
    <p:sldId id="426" r:id="rId57"/>
    <p:sldId id="325" r:id="rId5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B64E8-08AB-DC4A-B376-0220F1872A33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4AA70FEB-8C20-7F48-8F1C-2E6534C9365D}">
      <dgm:prSet phldrT="[Texte]"/>
      <dgm:spPr>
        <a:solidFill>
          <a:srgbClr val="23B8C9">
            <a:alpha val="41000"/>
          </a:srgbClr>
        </a:solidFill>
      </dgm:spPr>
      <dgm:t>
        <a:bodyPr/>
        <a:lstStyle/>
        <a:p>
          <a:r>
            <a:rPr lang="fr-FR" dirty="0" smtClean="0"/>
            <a:t>Jeunes</a:t>
          </a:r>
          <a:endParaRPr lang="fr-FR" dirty="0"/>
        </a:p>
      </dgm:t>
    </dgm:pt>
    <dgm:pt modelId="{0E822919-EBD4-C440-AE8F-49B90DD85F5E}" type="parTrans" cxnId="{53AEE833-4FDD-D940-BB31-4EE33FE14762}">
      <dgm:prSet/>
      <dgm:spPr/>
      <dgm:t>
        <a:bodyPr/>
        <a:lstStyle/>
        <a:p>
          <a:endParaRPr lang="fr-FR"/>
        </a:p>
      </dgm:t>
    </dgm:pt>
    <dgm:pt modelId="{DF22391C-F3B6-334C-8150-9084A7587D99}" type="sibTrans" cxnId="{53AEE833-4FDD-D940-BB31-4EE33FE14762}">
      <dgm:prSet/>
      <dgm:spPr/>
      <dgm:t>
        <a:bodyPr/>
        <a:lstStyle/>
        <a:p>
          <a:endParaRPr lang="fr-FR"/>
        </a:p>
      </dgm:t>
    </dgm:pt>
    <dgm:pt modelId="{3AB35304-D801-034C-8492-083FA5E46177}">
      <dgm:prSet phldrT="[Texte]"/>
      <dgm:spPr>
        <a:solidFill>
          <a:schemeClr val="accent5">
            <a:lumMod val="75000"/>
            <a:alpha val="40000"/>
          </a:schemeClr>
        </a:solidFill>
      </dgm:spPr>
      <dgm:t>
        <a:bodyPr/>
        <a:lstStyle/>
        <a:p>
          <a:r>
            <a:rPr lang="fr-FR" dirty="0" smtClean="0"/>
            <a:t>Toxico</a:t>
          </a:r>
          <a:endParaRPr lang="fr-FR" dirty="0"/>
        </a:p>
      </dgm:t>
    </dgm:pt>
    <dgm:pt modelId="{EF8415A4-BC92-284D-8CF2-DA65964CC572}" type="parTrans" cxnId="{FF9287CB-D4B4-F94A-A084-BF9DD56238E7}">
      <dgm:prSet/>
      <dgm:spPr/>
      <dgm:t>
        <a:bodyPr/>
        <a:lstStyle/>
        <a:p>
          <a:endParaRPr lang="fr-FR"/>
        </a:p>
      </dgm:t>
    </dgm:pt>
    <dgm:pt modelId="{4D20A715-D68D-B145-96CD-2D3B3EECC915}" type="sibTrans" cxnId="{FF9287CB-D4B4-F94A-A084-BF9DD56238E7}">
      <dgm:prSet/>
      <dgm:spPr/>
      <dgm:t>
        <a:bodyPr/>
        <a:lstStyle/>
        <a:p>
          <a:endParaRPr lang="fr-FR"/>
        </a:p>
      </dgm:t>
    </dgm:pt>
    <dgm:pt modelId="{811B46BF-45F8-6546-86DC-2D0919F67D17}">
      <dgm:prSet phldrT="[Texte]"/>
      <dgm:spPr/>
      <dgm:t>
        <a:bodyPr/>
        <a:lstStyle/>
        <a:p>
          <a:r>
            <a:rPr lang="fr-FR" dirty="0" smtClean="0"/>
            <a:t>SM</a:t>
          </a:r>
          <a:endParaRPr lang="fr-FR" dirty="0"/>
        </a:p>
      </dgm:t>
    </dgm:pt>
    <dgm:pt modelId="{663EDD8A-FCF8-8547-958B-ED72490872BD}" type="parTrans" cxnId="{3AD58CDE-9E34-8743-A58B-6E06479F007F}">
      <dgm:prSet/>
      <dgm:spPr/>
      <dgm:t>
        <a:bodyPr/>
        <a:lstStyle/>
        <a:p>
          <a:endParaRPr lang="fr-FR"/>
        </a:p>
      </dgm:t>
    </dgm:pt>
    <dgm:pt modelId="{17C0688C-2B53-4A4A-9600-AF8C2C4CE451}" type="sibTrans" cxnId="{3AD58CDE-9E34-8743-A58B-6E06479F007F}">
      <dgm:prSet/>
      <dgm:spPr/>
      <dgm:t>
        <a:bodyPr/>
        <a:lstStyle/>
        <a:p>
          <a:endParaRPr lang="fr-FR"/>
        </a:p>
      </dgm:t>
    </dgm:pt>
    <dgm:pt modelId="{0E672DC1-64FF-B74E-AC27-18FD97A846BF}" type="pres">
      <dgm:prSet presAssocID="{709B64E8-08AB-DC4A-B376-0220F1872A33}" presName="compositeShape" presStyleCnt="0">
        <dgm:presLayoutVars>
          <dgm:chMax val="7"/>
          <dgm:dir/>
          <dgm:resizeHandles val="exact"/>
        </dgm:presLayoutVars>
      </dgm:prSet>
      <dgm:spPr/>
    </dgm:pt>
    <dgm:pt modelId="{1A391807-C002-B741-A8D3-D4EBE6BBF956}" type="pres">
      <dgm:prSet presAssocID="{4AA70FEB-8C20-7F48-8F1C-2E6534C9365D}" presName="circ1" presStyleLbl="vennNode1" presStyleIdx="0" presStyleCnt="3"/>
      <dgm:spPr/>
      <dgm:t>
        <a:bodyPr/>
        <a:lstStyle/>
        <a:p>
          <a:endParaRPr lang="fr-FR"/>
        </a:p>
      </dgm:t>
    </dgm:pt>
    <dgm:pt modelId="{4A6FE29E-6925-8B49-B77A-89BD615A5236}" type="pres">
      <dgm:prSet presAssocID="{4AA70FEB-8C20-7F48-8F1C-2E6534C9365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7D052B-A3CA-0E4A-94C9-88EB56B0F3C5}" type="pres">
      <dgm:prSet presAssocID="{3AB35304-D801-034C-8492-083FA5E46177}" presName="circ2" presStyleLbl="vennNode1" presStyleIdx="1" presStyleCnt="3"/>
      <dgm:spPr/>
      <dgm:t>
        <a:bodyPr/>
        <a:lstStyle/>
        <a:p>
          <a:endParaRPr lang="fr-FR"/>
        </a:p>
      </dgm:t>
    </dgm:pt>
    <dgm:pt modelId="{0E59A053-07D2-C642-AD1D-7EB7AAD40F5F}" type="pres">
      <dgm:prSet presAssocID="{3AB35304-D801-034C-8492-083FA5E461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64D87B-6F55-504A-897A-13D2178C9F7E}" type="pres">
      <dgm:prSet presAssocID="{811B46BF-45F8-6546-86DC-2D0919F67D17}" presName="circ3" presStyleLbl="vennNode1" presStyleIdx="2" presStyleCnt="3"/>
      <dgm:spPr/>
      <dgm:t>
        <a:bodyPr/>
        <a:lstStyle/>
        <a:p>
          <a:endParaRPr lang="fr-FR"/>
        </a:p>
      </dgm:t>
    </dgm:pt>
    <dgm:pt modelId="{D481DB5E-88AC-FC4A-903B-9D5D809BDF79}" type="pres">
      <dgm:prSet presAssocID="{811B46BF-45F8-6546-86DC-2D0919F67D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AEE833-4FDD-D940-BB31-4EE33FE14762}" srcId="{709B64E8-08AB-DC4A-B376-0220F1872A33}" destId="{4AA70FEB-8C20-7F48-8F1C-2E6534C9365D}" srcOrd="0" destOrd="0" parTransId="{0E822919-EBD4-C440-AE8F-49B90DD85F5E}" sibTransId="{DF22391C-F3B6-334C-8150-9084A7587D99}"/>
    <dgm:cxn modelId="{CE953D01-28B9-6E4F-ADE8-0E41CEEDD428}" type="presOf" srcId="{4AA70FEB-8C20-7F48-8F1C-2E6534C9365D}" destId="{4A6FE29E-6925-8B49-B77A-89BD615A5236}" srcOrd="1" destOrd="0" presId="urn:microsoft.com/office/officeart/2005/8/layout/venn1"/>
    <dgm:cxn modelId="{FDBED1DF-3F2E-9B45-8DA4-BB6CDB050024}" type="presOf" srcId="{811B46BF-45F8-6546-86DC-2D0919F67D17}" destId="{D364D87B-6F55-504A-897A-13D2178C9F7E}" srcOrd="0" destOrd="0" presId="urn:microsoft.com/office/officeart/2005/8/layout/venn1"/>
    <dgm:cxn modelId="{0CD4A5CA-C029-0D40-A407-1282199F293A}" type="presOf" srcId="{3AB35304-D801-034C-8492-083FA5E46177}" destId="{047D052B-A3CA-0E4A-94C9-88EB56B0F3C5}" srcOrd="0" destOrd="0" presId="urn:microsoft.com/office/officeart/2005/8/layout/venn1"/>
    <dgm:cxn modelId="{3AD58CDE-9E34-8743-A58B-6E06479F007F}" srcId="{709B64E8-08AB-DC4A-B376-0220F1872A33}" destId="{811B46BF-45F8-6546-86DC-2D0919F67D17}" srcOrd="2" destOrd="0" parTransId="{663EDD8A-FCF8-8547-958B-ED72490872BD}" sibTransId="{17C0688C-2B53-4A4A-9600-AF8C2C4CE451}"/>
    <dgm:cxn modelId="{1B158998-1532-EB42-8D31-D2555A2E07AA}" type="presOf" srcId="{4AA70FEB-8C20-7F48-8F1C-2E6534C9365D}" destId="{1A391807-C002-B741-A8D3-D4EBE6BBF956}" srcOrd="0" destOrd="0" presId="urn:microsoft.com/office/officeart/2005/8/layout/venn1"/>
    <dgm:cxn modelId="{AD3B000B-27DE-B54E-9FC2-EF38321FF85B}" type="presOf" srcId="{709B64E8-08AB-DC4A-B376-0220F1872A33}" destId="{0E672DC1-64FF-B74E-AC27-18FD97A846BF}" srcOrd="0" destOrd="0" presId="urn:microsoft.com/office/officeart/2005/8/layout/venn1"/>
    <dgm:cxn modelId="{11E5C4DD-AA28-6643-AB2A-DC3227DCA864}" type="presOf" srcId="{811B46BF-45F8-6546-86DC-2D0919F67D17}" destId="{D481DB5E-88AC-FC4A-903B-9D5D809BDF79}" srcOrd="1" destOrd="0" presId="urn:microsoft.com/office/officeart/2005/8/layout/venn1"/>
    <dgm:cxn modelId="{125201F1-2FEE-9B4E-B253-1B64ECC15FF6}" type="presOf" srcId="{3AB35304-D801-034C-8492-083FA5E46177}" destId="{0E59A053-07D2-C642-AD1D-7EB7AAD40F5F}" srcOrd="1" destOrd="0" presId="urn:microsoft.com/office/officeart/2005/8/layout/venn1"/>
    <dgm:cxn modelId="{FF9287CB-D4B4-F94A-A084-BF9DD56238E7}" srcId="{709B64E8-08AB-DC4A-B376-0220F1872A33}" destId="{3AB35304-D801-034C-8492-083FA5E46177}" srcOrd="1" destOrd="0" parTransId="{EF8415A4-BC92-284D-8CF2-DA65964CC572}" sibTransId="{4D20A715-D68D-B145-96CD-2D3B3EECC915}"/>
    <dgm:cxn modelId="{91BB5053-0A47-2F43-8315-E48E3B407A46}" type="presParOf" srcId="{0E672DC1-64FF-B74E-AC27-18FD97A846BF}" destId="{1A391807-C002-B741-A8D3-D4EBE6BBF956}" srcOrd="0" destOrd="0" presId="urn:microsoft.com/office/officeart/2005/8/layout/venn1"/>
    <dgm:cxn modelId="{09C8AB02-A52B-F846-876F-929927ED5B5A}" type="presParOf" srcId="{0E672DC1-64FF-B74E-AC27-18FD97A846BF}" destId="{4A6FE29E-6925-8B49-B77A-89BD615A5236}" srcOrd="1" destOrd="0" presId="urn:microsoft.com/office/officeart/2005/8/layout/venn1"/>
    <dgm:cxn modelId="{58FF4FA5-8A17-3F4B-97DE-CDE472647DC9}" type="presParOf" srcId="{0E672DC1-64FF-B74E-AC27-18FD97A846BF}" destId="{047D052B-A3CA-0E4A-94C9-88EB56B0F3C5}" srcOrd="2" destOrd="0" presId="urn:microsoft.com/office/officeart/2005/8/layout/venn1"/>
    <dgm:cxn modelId="{F170C5B5-6961-0548-A6D6-BAE1DBC478E9}" type="presParOf" srcId="{0E672DC1-64FF-B74E-AC27-18FD97A846BF}" destId="{0E59A053-07D2-C642-AD1D-7EB7AAD40F5F}" srcOrd="3" destOrd="0" presId="urn:microsoft.com/office/officeart/2005/8/layout/venn1"/>
    <dgm:cxn modelId="{E7EF10F4-64E9-7247-815D-C763DE4CF6C4}" type="presParOf" srcId="{0E672DC1-64FF-B74E-AC27-18FD97A846BF}" destId="{D364D87B-6F55-504A-897A-13D2178C9F7E}" srcOrd="4" destOrd="0" presId="urn:microsoft.com/office/officeart/2005/8/layout/venn1"/>
    <dgm:cxn modelId="{6BB71512-C0FB-5248-B5AF-BD5C1789214E}" type="presParOf" srcId="{0E672DC1-64FF-B74E-AC27-18FD97A846BF}" destId="{D481DB5E-88AC-FC4A-903B-9D5D809BDF7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2A96F-0CF3-AA49-AEDE-716C0A6969E8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B90D2A-ED9B-C141-BB3B-042BB9AB1D4F}">
      <dgm:prSet phldrT="[Texte]"/>
      <dgm:spPr/>
      <dgm:t>
        <a:bodyPr/>
        <a:lstStyle/>
        <a:p>
          <a:r>
            <a:rPr lang="fr-FR" dirty="0" smtClean="0"/>
            <a:t>0-17 ans</a:t>
          </a:r>
          <a:endParaRPr lang="fr-FR" dirty="0"/>
        </a:p>
      </dgm:t>
    </dgm:pt>
    <dgm:pt modelId="{B034DB14-5C40-2E41-8ABD-1C8E123C0D08}" type="parTrans" cxnId="{CD3B6D6E-F6AF-3844-AF36-1E5556D9CE36}">
      <dgm:prSet/>
      <dgm:spPr/>
      <dgm:t>
        <a:bodyPr/>
        <a:lstStyle/>
        <a:p>
          <a:endParaRPr lang="fr-FR"/>
        </a:p>
      </dgm:t>
    </dgm:pt>
    <dgm:pt modelId="{5A9877F1-3BDB-F94D-ADA1-314EF51E000E}" type="sibTrans" cxnId="{CD3B6D6E-F6AF-3844-AF36-1E5556D9CE36}">
      <dgm:prSet/>
      <dgm:spPr/>
      <dgm:t>
        <a:bodyPr/>
        <a:lstStyle/>
        <a:p>
          <a:endParaRPr lang="fr-FR"/>
        </a:p>
      </dgm:t>
    </dgm:pt>
    <dgm:pt modelId="{220850C9-B6B8-CC41-A24E-7EF6F85C5B5C}">
      <dgm:prSet phldrT="[Texte]" phldr="1"/>
      <dgm:spPr/>
      <dgm:t>
        <a:bodyPr/>
        <a:lstStyle/>
        <a:p>
          <a:endParaRPr lang="fr-FR"/>
        </a:p>
      </dgm:t>
    </dgm:pt>
    <dgm:pt modelId="{FF1EC71C-22B0-7645-8B67-FB37D03D399B}" type="parTrans" cxnId="{0D706976-1527-D64E-93F6-5CBFF5ABA333}">
      <dgm:prSet/>
      <dgm:spPr/>
      <dgm:t>
        <a:bodyPr/>
        <a:lstStyle/>
        <a:p>
          <a:endParaRPr lang="fr-FR"/>
        </a:p>
      </dgm:t>
    </dgm:pt>
    <dgm:pt modelId="{6A03B19A-18B3-6B43-BC7B-58ACE026C575}" type="sibTrans" cxnId="{0D706976-1527-D64E-93F6-5CBFF5ABA333}">
      <dgm:prSet/>
      <dgm:spPr/>
      <dgm:t>
        <a:bodyPr/>
        <a:lstStyle/>
        <a:p>
          <a:endParaRPr lang="fr-FR"/>
        </a:p>
      </dgm:t>
    </dgm:pt>
    <dgm:pt modelId="{C65D4BF2-D927-3A41-A826-3890C214AA4A}">
      <dgm:prSet phldrT="[Texte]"/>
      <dgm:spPr/>
      <dgm:t>
        <a:bodyPr/>
        <a:lstStyle/>
        <a:p>
          <a:r>
            <a:rPr lang="fr-FR" dirty="0" smtClean="0"/>
            <a:t>18-64</a:t>
          </a:r>
          <a:endParaRPr lang="fr-FR" dirty="0"/>
        </a:p>
      </dgm:t>
    </dgm:pt>
    <dgm:pt modelId="{BB89889A-41AB-B344-B746-6822DCD52016}" type="parTrans" cxnId="{2774B576-F85F-3149-AE2A-3F1EEF9A3BAC}">
      <dgm:prSet/>
      <dgm:spPr/>
      <dgm:t>
        <a:bodyPr/>
        <a:lstStyle/>
        <a:p>
          <a:endParaRPr lang="fr-FR"/>
        </a:p>
      </dgm:t>
    </dgm:pt>
    <dgm:pt modelId="{8FB2186F-7099-794F-8CC0-FDB3D94A82E9}" type="sibTrans" cxnId="{2774B576-F85F-3149-AE2A-3F1EEF9A3BAC}">
      <dgm:prSet/>
      <dgm:spPr/>
      <dgm:t>
        <a:bodyPr/>
        <a:lstStyle/>
        <a:p>
          <a:endParaRPr lang="fr-FR"/>
        </a:p>
      </dgm:t>
    </dgm:pt>
    <dgm:pt modelId="{4E8890DD-C0C1-3A47-8597-FB74452BF621}">
      <dgm:prSet phldrT="[Texte]" phldr="1"/>
      <dgm:spPr/>
      <dgm:t>
        <a:bodyPr/>
        <a:lstStyle/>
        <a:p>
          <a:endParaRPr lang="fr-FR"/>
        </a:p>
      </dgm:t>
    </dgm:pt>
    <dgm:pt modelId="{1D972E4B-9FC4-B543-A09F-08708078585E}" type="parTrans" cxnId="{63A6E91A-2376-9F4B-82D0-6DE28A7DB518}">
      <dgm:prSet/>
      <dgm:spPr/>
      <dgm:t>
        <a:bodyPr/>
        <a:lstStyle/>
        <a:p>
          <a:endParaRPr lang="fr-FR"/>
        </a:p>
      </dgm:t>
    </dgm:pt>
    <dgm:pt modelId="{96EAB72B-003D-9646-88C1-CA2A1AE91A1C}" type="sibTrans" cxnId="{63A6E91A-2376-9F4B-82D0-6DE28A7DB518}">
      <dgm:prSet/>
      <dgm:spPr/>
      <dgm:t>
        <a:bodyPr/>
        <a:lstStyle/>
        <a:p>
          <a:endParaRPr lang="fr-FR"/>
        </a:p>
      </dgm:t>
    </dgm:pt>
    <dgm:pt modelId="{AA86B6CB-87E1-BB40-BB7B-ADE759E2692F}">
      <dgm:prSet phldrT="[Texte]"/>
      <dgm:spPr/>
      <dgm:t>
        <a:bodyPr/>
        <a:lstStyle/>
        <a:p>
          <a:r>
            <a:rPr lang="fr-FR" dirty="0" smtClean="0"/>
            <a:t>65 et +</a:t>
          </a:r>
          <a:endParaRPr lang="fr-FR" dirty="0"/>
        </a:p>
      </dgm:t>
    </dgm:pt>
    <dgm:pt modelId="{018CCB8B-077E-EC4D-AA90-9AD1DFCCCDCC}" type="parTrans" cxnId="{203798DD-81D9-5947-83DF-6FBFC3615179}">
      <dgm:prSet/>
      <dgm:spPr/>
      <dgm:t>
        <a:bodyPr/>
        <a:lstStyle/>
        <a:p>
          <a:endParaRPr lang="fr-FR"/>
        </a:p>
      </dgm:t>
    </dgm:pt>
    <dgm:pt modelId="{611DEED7-D349-E049-A89A-B0BE74CBDD9A}" type="sibTrans" cxnId="{203798DD-81D9-5947-83DF-6FBFC3615179}">
      <dgm:prSet/>
      <dgm:spPr/>
      <dgm:t>
        <a:bodyPr/>
        <a:lstStyle/>
        <a:p>
          <a:endParaRPr lang="fr-FR"/>
        </a:p>
      </dgm:t>
    </dgm:pt>
    <dgm:pt modelId="{326932A5-64A8-4F45-8008-FB061575CAF3}">
      <dgm:prSet phldrT="[Texte]" phldr="1"/>
      <dgm:spPr/>
      <dgm:t>
        <a:bodyPr/>
        <a:lstStyle/>
        <a:p>
          <a:endParaRPr lang="fr-FR" dirty="0"/>
        </a:p>
      </dgm:t>
    </dgm:pt>
    <dgm:pt modelId="{2CDCAD0D-12EF-3549-A61F-E7BE480E7276}" type="sibTrans" cxnId="{B723E2D1-71C4-084C-A9DA-8D7B7AF36621}">
      <dgm:prSet/>
      <dgm:spPr/>
      <dgm:t>
        <a:bodyPr/>
        <a:lstStyle/>
        <a:p>
          <a:endParaRPr lang="fr-FR"/>
        </a:p>
      </dgm:t>
    </dgm:pt>
    <dgm:pt modelId="{3CFB8661-97A9-884F-BB9F-581516F6863B}" type="parTrans" cxnId="{B723E2D1-71C4-084C-A9DA-8D7B7AF36621}">
      <dgm:prSet/>
      <dgm:spPr/>
      <dgm:t>
        <a:bodyPr/>
        <a:lstStyle/>
        <a:p>
          <a:endParaRPr lang="fr-FR"/>
        </a:p>
      </dgm:t>
    </dgm:pt>
    <dgm:pt modelId="{5E43B857-2BEF-5949-86BA-9B09B9235D76}" type="pres">
      <dgm:prSet presAssocID="{EA32A96F-0CF3-AA49-AEDE-716C0A6969E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AFEFAD9-8284-2B4C-A9D8-101A5B52FC3A}" type="pres">
      <dgm:prSet presAssocID="{326932A5-64A8-4F45-8008-FB061575CAF3}" presName="parenttextcomposite" presStyleCnt="0"/>
      <dgm:spPr/>
    </dgm:pt>
    <dgm:pt modelId="{B7F5F19D-771F-2E49-9789-6611A8A4B86D}" type="pres">
      <dgm:prSet presAssocID="{326932A5-64A8-4F45-8008-FB061575CAF3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70B652-5AEA-F94C-8B3D-F35DBE15B6DC}" type="pres">
      <dgm:prSet presAssocID="{326932A5-64A8-4F45-8008-FB061575CAF3}" presName="composite" presStyleCnt="0"/>
      <dgm:spPr/>
    </dgm:pt>
    <dgm:pt modelId="{C0370E72-F826-1340-B874-E11C2BC13668}" type="pres">
      <dgm:prSet presAssocID="{326932A5-64A8-4F45-8008-FB061575CAF3}" presName="chevron1" presStyleLbl="alignNode1" presStyleIdx="0" presStyleCnt="21"/>
      <dgm:spPr/>
    </dgm:pt>
    <dgm:pt modelId="{A54C4D3D-B848-834A-8996-3A9C2429CA60}" type="pres">
      <dgm:prSet presAssocID="{326932A5-64A8-4F45-8008-FB061575CAF3}" presName="chevron2" presStyleLbl="alignNode1" presStyleIdx="1" presStyleCnt="21"/>
      <dgm:spPr/>
    </dgm:pt>
    <dgm:pt modelId="{E81A09CA-A8DA-374B-A21E-9944E8343543}" type="pres">
      <dgm:prSet presAssocID="{326932A5-64A8-4F45-8008-FB061575CAF3}" presName="chevron3" presStyleLbl="alignNode1" presStyleIdx="2" presStyleCnt="21"/>
      <dgm:spPr/>
    </dgm:pt>
    <dgm:pt modelId="{F39ABC96-198A-404D-9DFA-3D07558D991A}" type="pres">
      <dgm:prSet presAssocID="{326932A5-64A8-4F45-8008-FB061575CAF3}" presName="chevron4" presStyleLbl="alignNode1" presStyleIdx="3" presStyleCnt="21"/>
      <dgm:spPr/>
    </dgm:pt>
    <dgm:pt modelId="{745BD77D-4B07-584B-9AAE-49B0817A9509}" type="pres">
      <dgm:prSet presAssocID="{326932A5-64A8-4F45-8008-FB061575CAF3}" presName="chevron5" presStyleLbl="alignNode1" presStyleIdx="4" presStyleCnt="21"/>
      <dgm:spPr/>
    </dgm:pt>
    <dgm:pt modelId="{D4FC258D-6F8E-604F-A84A-1F55BAFF49C2}" type="pres">
      <dgm:prSet presAssocID="{326932A5-64A8-4F45-8008-FB061575CAF3}" presName="chevron6" presStyleLbl="alignNode1" presStyleIdx="5" presStyleCnt="21"/>
      <dgm:spPr/>
    </dgm:pt>
    <dgm:pt modelId="{73FBFDBE-786A-8743-93B6-02DF7CC3E880}" type="pres">
      <dgm:prSet presAssocID="{326932A5-64A8-4F45-8008-FB061575CAF3}" presName="chevron7" presStyleLbl="alignNode1" presStyleIdx="6" presStyleCnt="21"/>
      <dgm:spPr/>
    </dgm:pt>
    <dgm:pt modelId="{D220E24D-85E0-B847-ACEC-7C8C2FD69961}" type="pres">
      <dgm:prSet presAssocID="{326932A5-64A8-4F45-8008-FB061575CAF3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9993D-2092-0E45-B19F-BF57AA639505}" type="pres">
      <dgm:prSet presAssocID="{2CDCAD0D-12EF-3549-A61F-E7BE480E7276}" presName="sibTrans" presStyleCnt="0"/>
      <dgm:spPr/>
    </dgm:pt>
    <dgm:pt modelId="{81497D3D-A661-4841-8CB9-DF7D024F1B2B}" type="pres">
      <dgm:prSet presAssocID="{220850C9-B6B8-CC41-A24E-7EF6F85C5B5C}" presName="parenttextcomposite" presStyleCnt="0"/>
      <dgm:spPr/>
    </dgm:pt>
    <dgm:pt modelId="{7B846847-E02D-D545-BDE1-7A158E6BD871}" type="pres">
      <dgm:prSet presAssocID="{220850C9-B6B8-CC41-A24E-7EF6F85C5B5C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F1166-F355-F043-A20B-CBDA01AD7E1A}" type="pres">
      <dgm:prSet presAssocID="{220850C9-B6B8-CC41-A24E-7EF6F85C5B5C}" presName="composite" presStyleCnt="0"/>
      <dgm:spPr/>
    </dgm:pt>
    <dgm:pt modelId="{F20EBE98-7755-C548-B87D-673EB67C5EA8}" type="pres">
      <dgm:prSet presAssocID="{220850C9-B6B8-CC41-A24E-7EF6F85C5B5C}" presName="chevron1" presStyleLbl="alignNode1" presStyleIdx="7" presStyleCnt="21"/>
      <dgm:spPr/>
    </dgm:pt>
    <dgm:pt modelId="{9FE60E7E-450D-BE4A-B80F-899279538641}" type="pres">
      <dgm:prSet presAssocID="{220850C9-B6B8-CC41-A24E-7EF6F85C5B5C}" presName="chevron2" presStyleLbl="alignNode1" presStyleIdx="8" presStyleCnt="21"/>
      <dgm:spPr/>
    </dgm:pt>
    <dgm:pt modelId="{9F984346-0672-144E-808D-D3D633E29AB8}" type="pres">
      <dgm:prSet presAssocID="{220850C9-B6B8-CC41-A24E-7EF6F85C5B5C}" presName="chevron3" presStyleLbl="alignNode1" presStyleIdx="9" presStyleCnt="21"/>
      <dgm:spPr/>
    </dgm:pt>
    <dgm:pt modelId="{B9DD0E3D-9E40-7F48-8DB6-C9121959EB75}" type="pres">
      <dgm:prSet presAssocID="{220850C9-B6B8-CC41-A24E-7EF6F85C5B5C}" presName="chevron4" presStyleLbl="alignNode1" presStyleIdx="10" presStyleCnt="21"/>
      <dgm:spPr/>
    </dgm:pt>
    <dgm:pt modelId="{E5EC845E-36A0-A640-9E51-D7AD8C5F069F}" type="pres">
      <dgm:prSet presAssocID="{220850C9-B6B8-CC41-A24E-7EF6F85C5B5C}" presName="chevron5" presStyleLbl="alignNode1" presStyleIdx="11" presStyleCnt="21"/>
      <dgm:spPr/>
    </dgm:pt>
    <dgm:pt modelId="{9846CEE2-C527-3046-B9D6-B69DC87E4C3B}" type="pres">
      <dgm:prSet presAssocID="{220850C9-B6B8-CC41-A24E-7EF6F85C5B5C}" presName="chevron6" presStyleLbl="alignNode1" presStyleIdx="12" presStyleCnt="21"/>
      <dgm:spPr/>
    </dgm:pt>
    <dgm:pt modelId="{303B162C-5003-AD48-8D65-78C57CB56474}" type="pres">
      <dgm:prSet presAssocID="{220850C9-B6B8-CC41-A24E-7EF6F85C5B5C}" presName="chevron7" presStyleLbl="alignNode1" presStyleIdx="13" presStyleCnt="21"/>
      <dgm:spPr/>
    </dgm:pt>
    <dgm:pt modelId="{8D048EEB-5801-A14B-A1D6-2813C145F8E8}" type="pres">
      <dgm:prSet presAssocID="{220850C9-B6B8-CC41-A24E-7EF6F85C5B5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A07F2E-7984-DE44-B6C2-55E8977B4E79}" type="pres">
      <dgm:prSet presAssocID="{6A03B19A-18B3-6B43-BC7B-58ACE026C575}" presName="sibTrans" presStyleCnt="0"/>
      <dgm:spPr/>
    </dgm:pt>
    <dgm:pt modelId="{6B236A25-1095-304D-B764-821953A867CA}" type="pres">
      <dgm:prSet presAssocID="{4E8890DD-C0C1-3A47-8597-FB74452BF621}" presName="parenttextcomposite" presStyleCnt="0"/>
      <dgm:spPr/>
    </dgm:pt>
    <dgm:pt modelId="{409DB1A3-AD6B-454E-B39A-3A8FF8020CED}" type="pres">
      <dgm:prSet presAssocID="{4E8890DD-C0C1-3A47-8597-FB74452BF62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19160-C960-FB4B-BBF7-C58E0A61D101}" type="pres">
      <dgm:prSet presAssocID="{4E8890DD-C0C1-3A47-8597-FB74452BF621}" presName="composite" presStyleCnt="0"/>
      <dgm:spPr/>
    </dgm:pt>
    <dgm:pt modelId="{4E44F90E-7557-E342-84E6-C02FF7CB2320}" type="pres">
      <dgm:prSet presAssocID="{4E8890DD-C0C1-3A47-8597-FB74452BF621}" presName="chevron1" presStyleLbl="alignNode1" presStyleIdx="14" presStyleCnt="21"/>
      <dgm:spPr/>
    </dgm:pt>
    <dgm:pt modelId="{3C2E5FFD-A29D-4641-A3CD-50A9085B15F1}" type="pres">
      <dgm:prSet presAssocID="{4E8890DD-C0C1-3A47-8597-FB74452BF621}" presName="chevron2" presStyleLbl="alignNode1" presStyleIdx="15" presStyleCnt="21"/>
      <dgm:spPr/>
    </dgm:pt>
    <dgm:pt modelId="{C109FCCB-F2A8-1B4D-8375-394FF322155E}" type="pres">
      <dgm:prSet presAssocID="{4E8890DD-C0C1-3A47-8597-FB74452BF621}" presName="chevron3" presStyleLbl="alignNode1" presStyleIdx="16" presStyleCnt="21"/>
      <dgm:spPr/>
    </dgm:pt>
    <dgm:pt modelId="{16B7C7A1-7CA9-CD4A-B20F-060A24C8FBD9}" type="pres">
      <dgm:prSet presAssocID="{4E8890DD-C0C1-3A47-8597-FB74452BF621}" presName="chevron4" presStyleLbl="alignNode1" presStyleIdx="17" presStyleCnt="21"/>
      <dgm:spPr/>
    </dgm:pt>
    <dgm:pt modelId="{B2244034-3CC0-0B42-8FBA-9EE46DC05124}" type="pres">
      <dgm:prSet presAssocID="{4E8890DD-C0C1-3A47-8597-FB74452BF621}" presName="chevron5" presStyleLbl="alignNode1" presStyleIdx="18" presStyleCnt="21"/>
      <dgm:spPr/>
    </dgm:pt>
    <dgm:pt modelId="{2CAA2785-A5AE-3148-8F95-8147643875A7}" type="pres">
      <dgm:prSet presAssocID="{4E8890DD-C0C1-3A47-8597-FB74452BF621}" presName="chevron6" presStyleLbl="alignNode1" presStyleIdx="19" presStyleCnt="21"/>
      <dgm:spPr/>
    </dgm:pt>
    <dgm:pt modelId="{ABC77FCD-57DD-A64E-9448-16368769672F}" type="pres">
      <dgm:prSet presAssocID="{4E8890DD-C0C1-3A47-8597-FB74452BF621}" presName="chevron7" presStyleLbl="alignNode1" presStyleIdx="20" presStyleCnt="21"/>
      <dgm:spPr/>
    </dgm:pt>
    <dgm:pt modelId="{AE8A1ADC-F274-BE4C-A046-BB6FF9240D0E}" type="pres">
      <dgm:prSet presAssocID="{4E8890DD-C0C1-3A47-8597-FB74452BF62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3E2D1-71C4-084C-A9DA-8D7B7AF36621}" srcId="{EA32A96F-0CF3-AA49-AEDE-716C0A6969E8}" destId="{326932A5-64A8-4F45-8008-FB061575CAF3}" srcOrd="0" destOrd="0" parTransId="{3CFB8661-97A9-884F-BB9F-581516F6863B}" sibTransId="{2CDCAD0D-12EF-3549-A61F-E7BE480E7276}"/>
    <dgm:cxn modelId="{203798DD-81D9-5947-83DF-6FBFC3615179}" srcId="{4E8890DD-C0C1-3A47-8597-FB74452BF621}" destId="{AA86B6CB-87E1-BB40-BB7B-ADE759E2692F}" srcOrd="0" destOrd="0" parTransId="{018CCB8B-077E-EC4D-AA90-9AD1DFCCCDCC}" sibTransId="{611DEED7-D349-E049-A89A-B0BE74CBDD9A}"/>
    <dgm:cxn modelId="{586B4544-118F-2E4C-AD7F-DE5C56098AED}" type="presOf" srcId="{AA86B6CB-87E1-BB40-BB7B-ADE759E2692F}" destId="{AE8A1ADC-F274-BE4C-A046-BB6FF9240D0E}" srcOrd="0" destOrd="0" presId="urn:microsoft.com/office/officeart/2008/layout/VerticalAccentList"/>
    <dgm:cxn modelId="{967ECC33-6CC6-E04B-9A12-DD313158B2AF}" type="presOf" srcId="{59B90D2A-ED9B-C141-BB3B-042BB9AB1D4F}" destId="{D220E24D-85E0-B847-ACEC-7C8C2FD69961}" srcOrd="0" destOrd="0" presId="urn:microsoft.com/office/officeart/2008/layout/VerticalAccentList"/>
    <dgm:cxn modelId="{CD3B6D6E-F6AF-3844-AF36-1E5556D9CE36}" srcId="{326932A5-64A8-4F45-8008-FB061575CAF3}" destId="{59B90D2A-ED9B-C141-BB3B-042BB9AB1D4F}" srcOrd="0" destOrd="0" parTransId="{B034DB14-5C40-2E41-8ABD-1C8E123C0D08}" sibTransId="{5A9877F1-3BDB-F94D-ADA1-314EF51E000E}"/>
    <dgm:cxn modelId="{24793DB7-A1A2-D946-BB15-BCE92863699E}" type="presOf" srcId="{220850C9-B6B8-CC41-A24E-7EF6F85C5B5C}" destId="{7B846847-E02D-D545-BDE1-7A158E6BD871}" srcOrd="0" destOrd="0" presId="urn:microsoft.com/office/officeart/2008/layout/VerticalAccentList"/>
    <dgm:cxn modelId="{55AC0EC3-46B3-0E4A-948F-80E3EE928FE2}" type="presOf" srcId="{4E8890DD-C0C1-3A47-8597-FB74452BF621}" destId="{409DB1A3-AD6B-454E-B39A-3A8FF8020CED}" srcOrd="0" destOrd="0" presId="urn:microsoft.com/office/officeart/2008/layout/VerticalAccentList"/>
    <dgm:cxn modelId="{63A6E91A-2376-9F4B-82D0-6DE28A7DB518}" srcId="{EA32A96F-0CF3-AA49-AEDE-716C0A6969E8}" destId="{4E8890DD-C0C1-3A47-8597-FB74452BF621}" srcOrd="2" destOrd="0" parTransId="{1D972E4B-9FC4-B543-A09F-08708078585E}" sibTransId="{96EAB72B-003D-9646-88C1-CA2A1AE91A1C}"/>
    <dgm:cxn modelId="{0D706976-1527-D64E-93F6-5CBFF5ABA333}" srcId="{EA32A96F-0CF3-AA49-AEDE-716C0A6969E8}" destId="{220850C9-B6B8-CC41-A24E-7EF6F85C5B5C}" srcOrd="1" destOrd="0" parTransId="{FF1EC71C-22B0-7645-8B67-FB37D03D399B}" sibTransId="{6A03B19A-18B3-6B43-BC7B-58ACE026C575}"/>
    <dgm:cxn modelId="{D16B0A6E-AAA1-0648-B60E-E139CAAF4E50}" type="presOf" srcId="{EA32A96F-0CF3-AA49-AEDE-716C0A6969E8}" destId="{5E43B857-2BEF-5949-86BA-9B09B9235D76}" srcOrd="0" destOrd="0" presId="urn:microsoft.com/office/officeart/2008/layout/VerticalAccentList"/>
    <dgm:cxn modelId="{AD14D6F1-0672-2245-8473-598668BA3991}" type="presOf" srcId="{326932A5-64A8-4F45-8008-FB061575CAF3}" destId="{B7F5F19D-771F-2E49-9789-6611A8A4B86D}" srcOrd="0" destOrd="0" presId="urn:microsoft.com/office/officeart/2008/layout/VerticalAccentList"/>
    <dgm:cxn modelId="{2774B576-F85F-3149-AE2A-3F1EEF9A3BAC}" srcId="{220850C9-B6B8-CC41-A24E-7EF6F85C5B5C}" destId="{C65D4BF2-D927-3A41-A826-3890C214AA4A}" srcOrd="0" destOrd="0" parTransId="{BB89889A-41AB-B344-B746-6822DCD52016}" sibTransId="{8FB2186F-7099-794F-8CC0-FDB3D94A82E9}"/>
    <dgm:cxn modelId="{E9982ED7-D73D-7547-8ADD-C75F651F4201}" type="presOf" srcId="{C65D4BF2-D927-3A41-A826-3890C214AA4A}" destId="{8D048EEB-5801-A14B-A1D6-2813C145F8E8}" srcOrd="0" destOrd="0" presId="urn:microsoft.com/office/officeart/2008/layout/VerticalAccentList"/>
    <dgm:cxn modelId="{8CCCC144-DADF-8444-8F39-6206D44E199D}" type="presParOf" srcId="{5E43B857-2BEF-5949-86BA-9B09B9235D76}" destId="{6AFEFAD9-8284-2B4C-A9D8-101A5B52FC3A}" srcOrd="0" destOrd="0" presId="urn:microsoft.com/office/officeart/2008/layout/VerticalAccentList"/>
    <dgm:cxn modelId="{8F2DB899-BDA2-C64C-A13B-FF95E35E5AE5}" type="presParOf" srcId="{6AFEFAD9-8284-2B4C-A9D8-101A5B52FC3A}" destId="{B7F5F19D-771F-2E49-9789-6611A8A4B86D}" srcOrd="0" destOrd="0" presId="urn:microsoft.com/office/officeart/2008/layout/VerticalAccentList"/>
    <dgm:cxn modelId="{EF02C4BC-95CC-D949-8274-B2BF178040D5}" type="presParOf" srcId="{5E43B857-2BEF-5949-86BA-9B09B9235D76}" destId="{1670B652-5AEA-F94C-8B3D-F35DBE15B6DC}" srcOrd="1" destOrd="0" presId="urn:microsoft.com/office/officeart/2008/layout/VerticalAccentList"/>
    <dgm:cxn modelId="{62A3A138-0272-914C-B331-83F33681E703}" type="presParOf" srcId="{1670B652-5AEA-F94C-8B3D-F35DBE15B6DC}" destId="{C0370E72-F826-1340-B874-E11C2BC13668}" srcOrd="0" destOrd="0" presId="urn:microsoft.com/office/officeart/2008/layout/VerticalAccentList"/>
    <dgm:cxn modelId="{D44C8A25-05A8-FC4F-B864-66599F2D283C}" type="presParOf" srcId="{1670B652-5AEA-F94C-8B3D-F35DBE15B6DC}" destId="{A54C4D3D-B848-834A-8996-3A9C2429CA60}" srcOrd="1" destOrd="0" presId="urn:microsoft.com/office/officeart/2008/layout/VerticalAccentList"/>
    <dgm:cxn modelId="{4451044B-703E-354D-B080-F2D42C790381}" type="presParOf" srcId="{1670B652-5AEA-F94C-8B3D-F35DBE15B6DC}" destId="{E81A09CA-A8DA-374B-A21E-9944E8343543}" srcOrd="2" destOrd="0" presId="urn:microsoft.com/office/officeart/2008/layout/VerticalAccentList"/>
    <dgm:cxn modelId="{27B39DBC-519C-A24B-A7A6-93512BBFC6B8}" type="presParOf" srcId="{1670B652-5AEA-F94C-8B3D-F35DBE15B6DC}" destId="{F39ABC96-198A-404D-9DFA-3D07558D991A}" srcOrd="3" destOrd="0" presId="urn:microsoft.com/office/officeart/2008/layout/VerticalAccentList"/>
    <dgm:cxn modelId="{9AFC7F26-1818-4241-BCC6-0100992E5B48}" type="presParOf" srcId="{1670B652-5AEA-F94C-8B3D-F35DBE15B6DC}" destId="{745BD77D-4B07-584B-9AAE-49B0817A9509}" srcOrd="4" destOrd="0" presId="urn:microsoft.com/office/officeart/2008/layout/VerticalAccentList"/>
    <dgm:cxn modelId="{C148E19A-CFBC-854F-A76A-3232938C0A58}" type="presParOf" srcId="{1670B652-5AEA-F94C-8B3D-F35DBE15B6DC}" destId="{D4FC258D-6F8E-604F-A84A-1F55BAFF49C2}" srcOrd="5" destOrd="0" presId="urn:microsoft.com/office/officeart/2008/layout/VerticalAccentList"/>
    <dgm:cxn modelId="{8CFD2F1F-0C0E-174B-8685-491A2E31419F}" type="presParOf" srcId="{1670B652-5AEA-F94C-8B3D-F35DBE15B6DC}" destId="{73FBFDBE-786A-8743-93B6-02DF7CC3E880}" srcOrd="6" destOrd="0" presId="urn:microsoft.com/office/officeart/2008/layout/VerticalAccentList"/>
    <dgm:cxn modelId="{F2845039-917A-E043-9863-5FAA8A9CF73A}" type="presParOf" srcId="{1670B652-5AEA-F94C-8B3D-F35DBE15B6DC}" destId="{D220E24D-85E0-B847-ACEC-7C8C2FD69961}" srcOrd="7" destOrd="0" presId="urn:microsoft.com/office/officeart/2008/layout/VerticalAccentList"/>
    <dgm:cxn modelId="{282CB891-EF39-3C43-9BD0-15156ECD6510}" type="presParOf" srcId="{5E43B857-2BEF-5949-86BA-9B09B9235D76}" destId="{9D69993D-2092-0E45-B19F-BF57AA639505}" srcOrd="2" destOrd="0" presId="urn:microsoft.com/office/officeart/2008/layout/VerticalAccentList"/>
    <dgm:cxn modelId="{37991E97-DAAB-084B-A178-3C1681059453}" type="presParOf" srcId="{5E43B857-2BEF-5949-86BA-9B09B9235D76}" destId="{81497D3D-A661-4841-8CB9-DF7D024F1B2B}" srcOrd="3" destOrd="0" presId="urn:microsoft.com/office/officeart/2008/layout/VerticalAccentList"/>
    <dgm:cxn modelId="{CC271E44-46EE-EC49-ADA5-A40D6815834D}" type="presParOf" srcId="{81497D3D-A661-4841-8CB9-DF7D024F1B2B}" destId="{7B846847-E02D-D545-BDE1-7A158E6BD871}" srcOrd="0" destOrd="0" presId="urn:microsoft.com/office/officeart/2008/layout/VerticalAccentList"/>
    <dgm:cxn modelId="{84EB6CF2-F0D0-8343-90CD-BE15C5372F3C}" type="presParOf" srcId="{5E43B857-2BEF-5949-86BA-9B09B9235D76}" destId="{FE5F1166-F355-F043-A20B-CBDA01AD7E1A}" srcOrd="4" destOrd="0" presId="urn:microsoft.com/office/officeart/2008/layout/VerticalAccentList"/>
    <dgm:cxn modelId="{8E924A9C-0A0A-CB4D-9B74-53FFEE3DB16A}" type="presParOf" srcId="{FE5F1166-F355-F043-A20B-CBDA01AD7E1A}" destId="{F20EBE98-7755-C548-B87D-673EB67C5EA8}" srcOrd="0" destOrd="0" presId="urn:microsoft.com/office/officeart/2008/layout/VerticalAccentList"/>
    <dgm:cxn modelId="{FC8E0EE1-FF06-AE4E-814F-37ED968F01B9}" type="presParOf" srcId="{FE5F1166-F355-F043-A20B-CBDA01AD7E1A}" destId="{9FE60E7E-450D-BE4A-B80F-899279538641}" srcOrd="1" destOrd="0" presId="urn:microsoft.com/office/officeart/2008/layout/VerticalAccentList"/>
    <dgm:cxn modelId="{F16BDC76-FC9B-7E4E-BFAD-9DBADD0F75D9}" type="presParOf" srcId="{FE5F1166-F355-F043-A20B-CBDA01AD7E1A}" destId="{9F984346-0672-144E-808D-D3D633E29AB8}" srcOrd="2" destOrd="0" presId="urn:microsoft.com/office/officeart/2008/layout/VerticalAccentList"/>
    <dgm:cxn modelId="{525E6DEB-4179-B34B-8B13-642FA4B42FE5}" type="presParOf" srcId="{FE5F1166-F355-F043-A20B-CBDA01AD7E1A}" destId="{B9DD0E3D-9E40-7F48-8DB6-C9121959EB75}" srcOrd="3" destOrd="0" presId="urn:microsoft.com/office/officeart/2008/layout/VerticalAccentList"/>
    <dgm:cxn modelId="{E64FB4D8-DFA9-0248-BECC-53452D5ABBD4}" type="presParOf" srcId="{FE5F1166-F355-F043-A20B-CBDA01AD7E1A}" destId="{E5EC845E-36A0-A640-9E51-D7AD8C5F069F}" srcOrd="4" destOrd="0" presId="urn:microsoft.com/office/officeart/2008/layout/VerticalAccentList"/>
    <dgm:cxn modelId="{7EF40F20-147B-4341-ABFD-98BF5210AFBC}" type="presParOf" srcId="{FE5F1166-F355-F043-A20B-CBDA01AD7E1A}" destId="{9846CEE2-C527-3046-B9D6-B69DC87E4C3B}" srcOrd="5" destOrd="0" presId="urn:microsoft.com/office/officeart/2008/layout/VerticalAccentList"/>
    <dgm:cxn modelId="{20B54019-F937-7B4C-86D8-2638AAB84E2C}" type="presParOf" srcId="{FE5F1166-F355-F043-A20B-CBDA01AD7E1A}" destId="{303B162C-5003-AD48-8D65-78C57CB56474}" srcOrd="6" destOrd="0" presId="urn:microsoft.com/office/officeart/2008/layout/VerticalAccentList"/>
    <dgm:cxn modelId="{5F46C3B4-D414-FD46-A6F2-6E9B26EB019E}" type="presParOf" srcId="{FE5F1166-F355-F043-A20B-CBDA01AD7E1A}" destId="{8D048EEB-5801-A14B-A1D6-2813C145F8E8}" srcOrd="7" destOrd="0" presId="urn:microsoft.com/office/officeart/2008/layout/VerticalAccentList"/>
    <dgm:cxn modelId="{DA6B52A7-CA13-8F46-8893-FACA385254B1}" type="presParOf" srcId="{5E43B857-2BEF-5949-86BA-9B09B9235D76}" destId="{85A07F2E-7984-DE44-B6C2-55E8977B4E79}" srcOrd="5" destOrd="0" presId="urn:microsoft.com/office/officeart/2008/layout/VerticalAccentList"/>
    <dgm:cxn modelId="{3C41FDD5-C1BC-134B-8043-D3211CF97778}" type="presParOf" srcId="{5E43B857-2BEF-5949-86BA-9B09B9235D76}" destId="{6B236A25-1095-304D-B764-821953A867CA}" srcOrd="6" destOrd="0" presId="urn:microsoft.com/office/officeart/2008/layout/VerticalAccentList"/>
    <dgm:cxn modelId="{4A5E55E9-98CB-3941-97CA-439FEA4DB72D}" type="presParOf" srcId="{6B236A25-1095-304D-B764-821953A867CA}" destId="{409DB1A3-AD6B-454E-B39A-3A8FF8020CED}" srcOrd="0" destOrd="0" presId="urn:microsoft.com/office/officeart/2008/layout/VerticalAccentList"/>
    <dgm:cxn modelId="{233432F5-57D2-DB45-9F17-19D027AF4059}" type="presParOf" srcId="{5E43B857-2BEF-5949-86BA-9B09B9235D76}" destId="{B1819160-C960-FB4B-BBF7-C58E0A61D101}" srcOrd="7" destOrd="0" presId="urn:microsoft.com/office/officeart/2008/layout/VerticalAccentList"/>
    <dgm:cxn modelId="{CDC59A66-B11B-A44C-804D-C6C8A8D513FE}" type="presParOf" srcId="{B1819160-C960-FB4B-BBF7-C58E0A61D101}" destId="{4E44F90E-7557-E342-84E6-C02FF7CB2320}" srcOrd="0" destOrd="0" presId="urn:microsoft.com/office/officeart/2008/layout/VerticalAccentList"/>
    <dgm:cxn modelId="{04DD12F5-7357-5C49-8117-219FE47594EF}" type="presParOf" srcId="{B1819160-C960-FB4B-BBF7-C58E0A61D101}" destId="{3C2E5FFD-A29D-4641-A3CD-50A9085B15F1}" srcOrd="1" destOrd="0" presId="urn:microsoft.com/office/officeart/2008/layout/VerticalAccentList"/>
    <dgm:cxn modelId="{48044385-F4AE-6448-88BC-73CBA5F5A494}" type="presParOf" srcId="{B1819160-C960-FB4B-BBF7-C58E0A61D101}" destId="{C109FCCB-F2A8-1B4D-8375-394FF322155E}" srcOrd="2" destOrd="0" presId="urn:microsoft.com/office/officeart/2008/layout/VerticalAccentList"/>
    <dgm:cxn modelId="{A5EA257F-7742-FD43-83D8-B6CC68A2CFA8}" type="presParOf" srcId="{B1819160-C960-FB4B-BBF7-C58E0A61D101}" destId="{16B7C7A1-7CA9-CD4A-B20F-060A24C8FBD9}" srcOrd="3" destOrd="0" presId="urn:microsoft.com/office/officeart/2008/layout/VerticalAccentList"/>
    <dgm:cxn modelId="{5ECE84D8-100C-5743-BC56-2946AB135F2D}" type="presParOf" srcId="{B1819160-C960-FB4B-BBF7-C58E0A61D101}" destId="{B2244034-3CC0-0B42-8FBA-9EE46DC05124}" srcOrd="4" destOrd="0" presId="urn:microsoft.com/office/officeart/2008/layout/VerticalAccentList"/>
    <dgm:cxn modelId="{CF1BE045-8FA3-4E4E-8C14-7A5949BC897B}" type="presParOf" srcId="{B1819160-C960-FB4B-BBF7-C58E0A61D101}" destId="{2CAA2785-A5AE-3148-8F95-8147643875A7}" srcOrd="5" destOrd="0" presId="urn:microsoft.com/office/officeart/2008/layout/VerticalAccentList"/>
    <dgm:cxn modelId="{B0E16DEE-439B-FD4E-888F-AC7CCCB04441}" type="presParOf" srcId="{B1819160-C960-FB4B-BBF7-C58E0A61D101}" destId="{ABC77FCD-57DD-A64E-9448-16368769672F}" srcOrd="6" destOrd="0" presId="urn:microsoft.com/office/officeart/2008/layout/VerticalAccentList"/>
    <dgm:cxn modelId="{FDD26115-D357-B545-A37E-786A8E94362D}" type="presParOf" srcId="{B1819160-C960-FB4B-BBF7-C58E0A61D101}" destId="{AE8A1ADC-F274-BE4C-A046-BB6FF9240D0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552B4C-876E-4C4A-A593-53C34BE402C7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31D8CBD-170F-4CB7-8CCF-94DF3F047A2E}">
      <dgm:prSet phldrT="[Texte]"/>
      <dgm:spPr/>
      <dgm:t>
        <a:bodyPr/>
        <a:lstStyle/>
        <a:p>
          <a:r>
            <a:rPr lang="fr-CA" dirty="0" smtClean="0"/>
            <a:t>Santé mentale 0-17 ans</a:t>
          </a:r>
          <a:endParaRPr lang="fr-CA" dirty="0"/>
        </a:p>
      </dgm:t>
    </dgm:pt>
    <dgm:pt modelId="{837388D7-C84D-4207-A63B-2120836EDBB9}" type="parTrans" cxnId="{D4F7B3D3-CFEE-442F-9BC9-70DBB73E91DA}">
      <dgm:prSet/>
      <dgm:spPr/>
      <dgm:t>
        <a:bodyPr/>
        <a:lstStyle/>
        <a:p>
          <a:endParaRPr lang="fr-CA"/>
        </a:p>
      </dgm:t>
    </dgm:pt>
    <dgm:pt modelId="{81A35A14-B001-4EAF-B1C3-C73D2FED8EBF}" type="sibTrans" cxnId="{D4F7B3D3-CFEE-442F-9BC9-70DBB73E91DA}">
      <dgm:prSet/>
      <dgm:spPr/>
      <dgm:t>
        <a:bodyPr/>
        <a:lstStyle/>
        <a:p>
          <a:endParaRPr lang="fr-CA"/>
        </a:p>
      </dgm:t>
    </dgm:pt>
    <dgm:pt modelId="{1A83C2CF-961B-4ECC-A208-2D7C0D81EA2B}">
      <dgm:prSet phldrT="[Texte]"/>
      <dgm:spPr/>
      <dgm:t>
        <a:bodyPr/>
        <a:lstStyle/>
        <a:p>
          <a:r>
            <a:rPr lang="fr-CA" dirty="0" smtClean="0"/>
            <a:t>1</a:t>
          </a:r>
          <a:r>
            <a:rPr lang="fr-CA" baseline="30000" dirty="0" smtClean="0"/>
            <a:t>e</a:t>
          </a:r>
          <a:r>
            <a:rPr lang="fr-CA" dirty="0" smtClean="0"/>
            <a:t> ligne</a:t>
          </a:r>
          <a:endParaRPr lang="fr-CA" dirty="0"/>
        </a:p>
      </dgm:t>
    </dgm:pt>
    <dgm:pt modelId="{448D39D9-0393-48CC-B35C-FC984461013F}" type="parTrans" cxnId="{AE6F6D81-CFC2-4705-8EDA-94F352D08B60}">
      <dgm:prSet/>
      <dgm:spPr/>
      <dgm:t>
        <a:bodyPr/>
        <a:lstStyle/>
        <a:p>
          <a:endParaRPr lang="fr-CA"/>
        </a:p>
      </dgm:t>
    </dgm:pt>
    <dgm:pt modelId="{8822DEE0-A7A9-4F5A-98B0-58B97B50578A}" type="sibTrans" cxnId="{AE6F6D81-CFC2-4705-8EDA-94F352D08B60}">
      <dgm:prSet/>
      <dgm:spPr/>
      <dgm:t>
        <a:bodyPr/>
        <a:lstStyle/>
        <a:p>
          <a:endParaRPr lang="fr-CA"/>
        </a:p>
      </dgm:t>
    </dgm:pt>
    <dgm:pt modelId="{35902A6D-D6AF-4132-A329-265B31DD4DD8}">
      <dgm:prSet phldrT="[Texte]"/>
      <dgm:spPr/>
      <dgm:t>
        <a:bodyPr/>
        <a:lstStyle/>
        <a:p>
          <a:r>
            <a:rPr lang="fr-CA" dirty="0" smtClean="0"/>
            <a:t>2</a:t>
          </a:r>
          <a:r>
            <a:rPr lang="fr-CA" baseline="30000" dirty="0" smtClean="0"/>
            <a:t>e</a:t>
          </a:r>
          <a:r>
            <a:rPr lang="fr-CA" dirty="0" smtClean="0"/>
            <a:t> ligne</a:t>
          </a:r>
          <a:endParaRPr lang="fr-CA" dirty="0"/>
        </a:p>
      </dgm:t>
    </dgm:pt>
    <dgm:pt modelId="{1BCBF676-0BBD-4E62-A230-66EC132F7AEB}" type="parTrans" cxnId="{96C1E723-6F94-44B2-80D4-22F4EB3B5CB3}">
      <dgm:prSet/>
      <dgm:spPr/>
      <dgm:t>
        <a:bodyPr/>
        <a:lstStyle/>
        <a:p>
          <a:endParaRPr lang="fr-CA"/>
        </a:p>
      </dgm:t>
    </dgm:pt>
    <dgm:pt modelId="{169374B3-B309-4AF6-A358-C816755E097A}" type="sibTrans" cxnId="{96C1E723-6F94-44B2-80D4-22F4EB3B5CB3}">
      <dgm:prSet/>
      <dgm:spPr/>
      <dgm:t>
        <a:bodyPr/>
        <a:lstStyle/>
        <a:p>
          <a:endParaRPr lang="fr-CA"/>
        </a:p>
      </dgm:t>
    </dgm:pt>
    <dgm:pt modelId="{949BDF05-445F-4ED2-8AB1-0DFC7D971429}">
      <dgm:prSet phldrT="[Texte]"/>
      <dgm:spPr/>
      <dgm:t>
        <a:bodyPr/>
        <a:lstStyle/>
        <a:p>
          <a:r>
            <a:rPr lang="fr-CA" dirty="0" smtClean="0"/>
            <a:t>Toxico</a:t>
          </a:r>
          <a:endParaRPr lang="fr-CA" dirty="0"/>
        </a:p>
      </dgm:t>
    </dgm:pt>
    <dgm:pt modelId="{F66657C1-FDF7-4A67-BAF4-8FD551F0F24C}" type="parTrans" cxnId="{3BFEEF19-6012-4150-932A-07545C103948}">
      <dgm:prSet/>
      <dgm:spPr/>
      <dgm:t>
        <a:bodyPr/>
        <a:lstStyle/>
        <a:p>
          <a:endParaRPr lang="fr-CA"/>
        </a:p>
      </dgm:t>
    </dgm:pt>
    <dgm:pt modelId="{570075FD-7D24-4F5C-BA3C-3EACE2315904}" type="sibTrans" cxnId="{3BFEEF19-6012-4150-932A-07545C103948}">
      <dgm:prSet/>
      <dgm:spPr/>
      <dgm:t>
        <a:bodyPr/>
        <a:lstStyle/>
        <a:p>
          <a:endParaRPr lang="fr-CA"/>
        </a:p>
      </dgm:t>
    </dgm:pt>
    <dgm:pt modelId="{CE6B4617-F3E6-4BAA-ADE8-DB52CF14C1A7}">
      <dgm:prSet phldrT="[Texte]"/>
      <dgm:spPr/>
      <dgm:t>
        <a:bodyPr/>
        <a:lstStyle/>
        <a:p>
          <a:r>
            <a:rPr lang="fr-CA" dirty="0" smtClean="0"/>
            <a:t>1</a:t>
          </a:r>
          <a:r>
            <a:rPr lang="fr-CA" baseline="30000" dirty="0" smtClean="0"/>
            <a:t>e</a:t>
          </a:r>
          <a:r>
            <a:rPr lang="fr-CA" dirty="0" smtClean="0"/>
            <a:t> ligne</a:t>
          </a:r>
          <a:endParaRPr lang="fr-CA" dirty="0"/>
        </a:p>
      </dgm:t>
    </dgm:pt>
    <dgm:pt modelId="{EAFD5F03-CAE4-4D31-8A38-BBE4B0F75950}" type="parTrans" cxnId="{E3A7CD8D-68A3-4195-8695-642F0E7E513B}">
      <dgm:prSet/>
      <dgm:spPr/>
      <dgm:t>
        <a:bodyPr/>
        <a:lstStyle/>
        <a:p>
          <a:endParaRPr lang="fr-CA"/>
        </a:p>
      </dgm:t>
    </dgm:pt>
    <dgm:pt modelId="{FEBC5FE7-5E35-43A2-8B09-F0C098E03BF3}" type="sibTrans" cxnId="{E3A7CD8D-68A3-4195-8695-642F0E7E513B}">
      <dgm:prSet/>
      <dgm:spPr/>
      <dgm:t>
        <a:bodyPr/>
        <a:lstStyle/>
        <a:p>
          <a:endParaRPr lang="fr-CA"/>
        </a:p>
      </dgm:t>
    </dgm:pt>
    <dgm:pt modelId="{FE9AFA9A-8CC2-4025-8B3C-16CB0387EDC6}">
      <dgm:prSet phldrT="[Texte]"/>
      <dgm:spPr/>
      <dgm:t>
        <a:bodyPr/>
        <a:lstStyle/>
        <a:p>
          <a:r>
            <a:rPr lang="fr-CA" dirty="0" smtClean="0"/>
            <a:t>CR</a:t>
          </a:r>
          <a:endParaRPr lang="fr-CA" dirty="0"/>
        </a:p>
      </dgm:t>
    </dgm:pt>
    <dgm:pt modelId="{57343556-6C0C-4DD0-89EA-F4AC9489E9DE}" type="parTrans" cxnId="{4CEE9894-899A-4AF6-810A-1A3B9562CC96}">
      <dgm:prSet/>
      <dgm:spPr/>
      <dgm:t>
        <a:bodyPr/>
        <a:lstStyle/>
        <a:p>
          <a:endParaRPr lang="fr-CA"/>
        </a:p>
      </dgm:t>
    </dgm:pt>
    <dgm:pt modelId="{1AAF90BA-1784-490A-B2AF-CB1FA26AF234}" type="sibTrans" cxnId="{4CEE9894-899A-4AF6-810A-1A3B9562CC96}">
      <dgm:prSet/>
      <dgm:spPr/>
      <dgm:t>
        <a:bodyPr/>
        <a:lstStyle/>
        <a:p>
          <a:endParaRPr lang="fr-CA"/>
        </a:p>
      </dgm:t>
    </dgm:pt>
    <dgm:pt modelId="{D1BC0AEC-BEFE-460E-9235-31E39282D064}">
      <dgm:prSet phldrT="[Texte]"/>
      <dgm:spPr/>
      <dgm:t>
        <a:bodyPr/>
        <a:lstStyle/>
        <a:p>
          <a:r>
            <a:rPr lang="fr-CA" dirty="0" smtClean="0"/>
            <a:t>DI-TED</a:t>
          </a:r>
          <a:endParaRPr lang="fr-CA" dirty="0"/>
        </a:p>
      </dgm:t>
    </dgm:pt>
    <dgm:pt modelId="{7CE31AFB-15D0-48BB-B5CE-D5F04B312647}" type="parTrans" cxnId="{3A3846B2-9C8B-4EA0-8BAD-BD3A18753245}">
      <dgm:prSet/>
      <dgm:spPr/>
      <dgm:t>
        <a:bodyPr/>
        <a:lstStyle/>
        <a:p>
          <a:endParaRPr lang="fr-CA"/>
        </a:p>
      </dgm:t>
    </dgm:pt>
    <dgm:pt modelId="{E76AE24F-7D0D-451F-8C9C-045F1E5276A2}" type="sibTrans" cxnId="{3A3846B2-9C8B-4EA0-8BAD-BD3A18753245}">
      <dgm:prSet/>
      <dgm:spPr/>
      <dgm:t>
        <a:bodyPr/>
        <a:lstStyle/>
        <a:p>
          <a:endParaRPr lang="fr-CA"/>
        </a:p>
      </dgm:t>
    </dgm:pt>
    <dgm:pt modelId="{3169E303-79D8-4432-B534-87B84FA2B660}">
      <dgm:prSet phldrT="[Texte]"/>
      <dgm:spPr/>
      <dgm:t>
        <a:bodyPr/>
        <a:lstStyle/>
        <a:p>
          <a:r>
            <a:rPr lang="fr-CA" dirty="0" smtClean="0"/>
            <a:t>1</a:t>
          </a:r>
          <a:r>
            <a:rPr lang="fr-CA" baseline="30000" dirty="0" smtClean="0"/>
            <a:t>e</a:t>
          </a:r>
          <a:r>
            <a:rPr lang="fr-CA" dirty="0" smtClean="0"/>
            <a:t> ligne</a:t>
          </a:r>
          <a:endParaRPr lang="fr-CA" dirty="0"/>
        </a:p>
      </dgm:t>
    </dgm:pt>
    <dgm:pt modelId="{96CFC01F-8C5B-48DF-A974-085197BFA3C8}" type="parTrans" cxnId="{F0002F3C-3A58-45A2-B2C2-02062B86EA91}">
      <dgm:prSet/>
      <dgm:spPr/>
      <dgm:t>
        <a:bodyPr/>
        <a:lstStyle/>
        <a:p>
          <a:endParaRPr lang="fr-CA"/>
        </a:p>
      </dgm:t>
    </dgm:pt>
    <dgm:pt modelId="{47AF13E2-BF63-4D2B-94EA-A52483FA8831}" type="sibTrans" cxnId="{F0002F3C-3A58-45A2-B2C2-02062B86EA91}">
      <dgm:prSet/>
      <dgm:spPr/>
      <dgm:t>
        <a:bodyPr/>
        <a:lstStyle/>
        <a:p>
          <a:endParaRPr lang="fr-CA"/>
        </a:p>
      </dgm:t>
    </dgm:pt>
    <dgm:pt modelId="{3D3FCD93-E58E-416B-BE9A-548121A68A50}">
      <dgm:prSet phldrT="[Texte]"/>
      <dgm:spPr/>
      <dgm:t>
        <a:bodyPr/>
        <a:lstStyle/>
        <a:p>
          <a:r>
            <a:rPr lang="fr-CA" dirty="0" smtClean="0"/>
            <a:t>CRDI</a:t>
          </a:r>
          <a:endParaRPr lang="fr-CA" dirty="0"/>
        </a:p>
      </dgm:t>
    </dgm:pt>
    <dgm:pt modelId="{07334539-2A76-4BFE-A76E-15E21D7E8B16}" type="parTrans" cxnId="{991253DB-FB4A-4811-ABEE-87DD569D0EB8}">
      <dgm:prSet/>
      <dgm:spPr/>
      <dgm:t>
        <a:bodyPr/>
        <a:lstStyle/>
        <a:p>
          <a:endParaRPr lang="fr-CA"/>
        </a:p>
      </dgm:t>
    </dgm:pt>
    <dgm:pt modelId="{8D00FFF0-AAA8-46EF-AF9E-1FCA28CF9E90}" type="sibTrans" cxnId="{991253DB-FB4A-4811-ABEE-87DD569D0EB8}">
      <dgm:prSet/>
      <dgm:spPr/>
      <dgm:t>
        <a:bodyPr/>
        <a:lstStyle/>
        <a:p>
          <a:endParaRPr lang="fr-CA"/>
        </a:p>
      </dgm:t>
    </dgm:pt>
    <dgm:pt modelId="{6CD9F40F-608C-4C47-BA8A-5C2DC88192A5}">
      <dgm:prSet phldrT="[Texte]"/>
      <dgm:spPr/>
      <dgm:t>
        <a:bodyPr/>
        <a:lstStyle/>
        <a:p>
          <a:r>
            <a:rPr lang="fr-CA" dirty="0" smtClean="0"/>
            <a:t>Centres Jeunesse</a:t>
          </a:r>
          <a:endParaRPr lang="fr-CA" dirty="0"/>
        </a:p>
      </dgm:t>
    </dgm:pt>
    <dgm:pt modelId="{A0624E43-625C-4081-BFE0-20D1EB754354}" type="parTrans" cxnId="{8B9E0981-E42A-40CE-9B9E-1026EC3FDD67}">
      <dgm:prSet/>
      <dgm:spPr/>
      <dgm:t>
        <a:bodyPr/>
        <a:lstStyle/>
        <a:p>
          <a:endParaRPr lang="fr-CA"/>
        </a:p>
      </dgm:t>
    </dgm:pt>
    <dgm:pt modelId="{55B64C09-02BD-426C-8199-538E7890602A}" type="sibTrans" cxnId="{8B9E0981-E42A-40CE-9B9E-1026EC3FDD67}">
      <dgm:prSet/>
      <dgm:spPr/>
      <dgm:t>
        <a:bodyPr/>
        <a:lstStyle/>
        <a:p>
          <a:endParaRPr lang="fr-CA"/>
        </a:p>
      </dgm:t>
    </dgm:pt>
    <dgm:pt modelId="{B3B4BF49-C1E4-4277-AE45-1F28E70FEDEF}">
      <dgm:prSet phldrT="[Texte]"/>
      <dgm:spPr/>
      <dgm:t>
        <a:bodyPr/>
        <a:lstStyle/>
        <a:p>
          <a:r>
            <a:rPr lang="fr-CA" dirty="0" smtClean="0"/>
            <a:t>CJ</a:t>
          </a:r>
          <a:endParaRPr lang="fr-CA" dirty="0"/>
        </a:p>
      </dgm:t>
    </dgm:pt>
    <dgm:pt modelId="{C843926A-62BF-4289-BB96-A4E176AF3D73}" type="parTrans" cxnId="{2ECF3D8C-8647-4204-A718-C0ACE4F3A0A0}">
      <dgm:prSet/>
      <dgm:spPr/>
      <dgm:t>
        <a:bodyPr/>
        <a:lstStyle/>
        <a:p>
          <a:endParaRPr lang="fr-CA"/>
        </a:p>
      </dgm:t>
    </dgm:pt>
    <dgm:pt modelId="{1DD28D6D-EBC7-4A99-B940-FC2F4203CA40}" type="sibTrans" cxnId="{2ECF3D8C-8647-4204-A718-C0ACE4F3A0A0}">
      <dgm:prSet/>
      <dgm:spPr/>
      <dgm:t>
        <a:bodyPr/>
        <a:lstStyle/>
        <a:p>
          <a:endParaRPr lang="fr-CA"/>
        </a:p>
      </dgm:t>
    </dgm:pt>
    <dgm:pt modelId="{960ACE00-EC40-4178-B3B4-420352F23AD3}">
      <dgm:prSet phldrT="[Texte]"/>
      <dgm:spPr/>
      <dgm:t>
        <a:bodyPr/>
        <a:lstStyle/>
        <a:p>
          <a:r>
            <a:rPr lang="fr-CA" dirty="0" smtClean="0"/>
            <a:t>DPJ</a:t>
          </a:r>
          <a:endParaRPr lang="fr-CA" dirty="0"/>
        </a:p>
      </dgm:t>
    </dgm:pt>
    <dgm:pt modelId="{FA13AE51-3EAA-4853-B04C-13B238A80482}" type="parTrans" cxnId="{7094774C-4AEA-4483-8EB8-0770E1FF4393}">
      <dgm:prSet/>
      <dgm:spPr/>
      <dgm:t>
        <a:bodyPr/>
        <a:lstStyle/>
        <a:p>
          <a:endParaRPr lang="fr-CA"/>
        </a:p>
      </dgm:t>
    </dgm:pt>
    <dgm:pt modelId="{B20302CE-2EB9-408A-AFCC-95F46EA64907}" type="sibTrans" cxnId="{7094774C-4AEA-4483-8EB8-0770E1FF4393}">
      <dgm:prSet/>
      <dgm:spPr/>
      <dgm:t>
        <a:bodyPr/>
        <a:lstStyle/>
        <a:p>
          <a:endParaRPr lang="fr-CA"/>
        </a:p>
      </dgm:t>
    </dgm:pt>
    <dgm:pt modelId="{DEED31EF-01E8-44A7-B5AA-2A332D91D178}">
      <dgm:prSet phldrT="[Texte]"/>
      <dgm:spPr/>
      <dgm:t>
        <a:bodyPr/>
        <a:lstStyle/>
        <a:p>
          <a:r>
            <a:rPr lang="fr-CA" dirty="0" smtClean="0"/>
            <a:t>Santé mentale 18 +</a:t>
          </a:r>
          <a:endParaRPr lang="fr-CA" dirty="0"/>
        </a:p>
      </dgm:t>
    </dgm:pt>
    <dgm:pt modelId="{00CE2CAB-B326-40D1-AF4C-B8A4F2495F00}" type="parTrans" cxnId="{CF71675F-0A13-4B5F-9B4F-C8167A97784D}">
      <dgm:prSet/>
      <dgm:spPr/>
      <dgm:t>
        <a:bodyPr/>
        <a:lstStyle/>
        <a:p>
          <a:endParaRPr lang="fr-CA"/>
        </a:p>
      </dgm:t>
    </dgm:pt>
    <dgm:pt modelId="{B1863EA7-EE7A-4316-80BF-40002BEBCE19}" type="sibTrans" cxnId="{CF71675F-0A13-4B5F-9B4F-C8167A97784D}">
      <dgm:prSet/>
      <dgm:spPr/>
      <dgm:t>
        <a:bodyPr/>
        <a:lstStyle/>
        <a:p>
          <a:endParaRPr lang="fr-CA"/>
        </a:p>
      </dgm:t>
    </dgm:pt>
    <dgm:pt modelId="{E71448E3-9272-4B66-B3A7-F29A47FFA67F}">
      <dgm:prSet phldrT="[Texte]"/>
      <dgm:spPr/>
      <dgm:t>
        <a:bodyPr/>
        <a:lstStyle/>
        <a:p>
          <a:r>
            <a:rPr lang="fr-CA" dirty="0" smtClean="0"/>
            <a:t>1</a:t>
          </a:r>
          <a:r>
            <a:rPr lang="fr-CA" baseline="30000" dirty="0" smtClean="0"/>
            <a:t>e</a:t>
          </a:r>
          <a:r>
            <a:rPr lang="fr-CA" dirty="0" smtClean="0"/>
            <a:t> ligne</a:t>
          </a:r>
          <a:endParaRPr lang="fr-CA" dirty="0"/>
        </a:p>
      </dgm:t>
    </dgm:pt>
    <dgm:pt modelId="{48BFE43D-B67C-4BB3-AE9F-339A7D395F1E}" type="parTrans" cxnId="{190DA4E7-64C6-4FCD-98B3-326ECEFA93E3}">
      <dgm:prSet/>
      <dgm:spPr/>
      <dgm:t>
        <a:bodyPr/>
        <a:lstStyle/>
        <a:p>
          <a:endParaRPr lang="fr-CA"/>
        </a:p>
      </dgm:t>
    </dgm:pt>
    <dgm:pt modelId="{0AAA5E83-53FA-46B7-B0DB-0163E9AE91BD}" type="sibTrans" cxnId="{190DA4E7-64C6-4FCD-98B3-326ECEFA93E3}">
      <dgm:prSet/>
      <dgm:spPr/>
      <dgm:t>
        <a:bodyPr/>
        <a:lstStyle/>
        <a:p>
          <a:endParaRPr lang="fr-CA"/>
        </a:p>
      </dgm:t>
    </dgm:pt>
    <dgm:pt modelId="{A76591D2-0F35-4BFC-8D00-FDEEB690C3CF}">
      <dgm:prSet phldrT="[Texte]"/>
      <dgm:spPr/>
      <dgm:t>
        <a:bodyPr/>
        <a:lstStyle/>
        <a:p>
          <a:r>
            <a:rPr lang="fr-CA" dirty="0" smtClean="0"/>
            <a:t>2</a:t>
          </a:r>
          <a:r>
            <a:rPr lang="fr-CA" baseline="30000" dirty="0" smtClean="0"/>
            <a:t>e</a:t>
          </a:r>
          <a:r>
            <a:rPr lang="fr-CA" dirty="0" smtClean="0"/>
            <a:t> ligne</a:t>
          </a:r>
          <a:endParaRPr lang="fr-CA" dirty="0"/>
        </a:p>
      </dgm:t>
    </dgm:pt>
    <dgm:pt modelId="{24986C51-B3A7-4A05-A9D1-BE2E7AF8A629}" type="parTrans" cxnId="{C3C21162-35D9-492E-BFF4-34BF348CD430}">
      <dgm:prSet/>
      <dgm:spPr/>
      <dgm:t>
        <a:bodyPr/>
        <a:lstStyle/>
        <a:p>
          <a:endParaRPr lang="fr-CA"/>
        </a:p>
      </dgm:t>
    </dgm:pt>
    <dgm:pt modelId="{C683CE3D-81BE-42BB-92EC-0EEFC66BAB31}" type="sibTrans" cxnId="{C3C21162-35D9-492E-BFF4-34BF348CD430}">
      <dgm:prSet/>
      <dgm:spPr/>
      <dgm:t>
        <a:bodyPr/>
        <a:lstStyle/>
        <a:p>
          <a:endParaRPr lang="fr-CA"/>
        </a:p>
      </dgm:t>
    </dgm:pt>
    <dgm:pt modelId="{E3BB62F6-B5A6-4524-956C-0003CE883BDF}">
      <dgm:prSet phldrT="[Texte]"/>
      <dgm:spPr/>
      <dgm:t>
        <a:bodyPr/>
        <a:lstStyle/>
        <a:p>
          <a:r>
            <a:rPr lang="fr-CA" dirty="0" smtClean="0"/>
            <a:t>3</a:t>
          </a:r>
          <a:r>
            <a:rPr lang="fr-CA" baseline="30000" dirty="0" smtClean="0"/>
            <a:t>e</a:t>
          </a:r>
          <a:r>
            <a:rPr lang="fr-CA" dirty="0" smtClean="0"/>
            <a:t> ligne</a:t>
          </a:r>
          <a:endParaRPr lang="fr-CA" dirty="0"/>
        </a:p>
      </dgm:t>
    </dgm:pt>
    <dgm:pt modelId="{90091FC5-C667-4746-9725-2EF27EB5A74C}" type="parTrans" cxnId="{34128DE4-D54B-4286-839C-E4C0057D5056}">
      <dgm:prSet/>
      <dgm:spPr/>
      <dgm:t>
        <a:bodyPr/>
        <a:lstStyle/>
        <a:p>
          <a:endParaRPr lang="fr-CA"/>
        </a:p>
      </dgm:t>
    </dgm:pt>
    <dgm:pt modelId="{E0705FDC-52F2-46E6-A586-40D702965995}" type="sibTrans" cxnId="{34128DE4-D54B-4286-839C-E4C0057D5056}">
      <dgm:prSet/>
      <dgm:spPr/>
      <dgm:t>
        <a:bodyPr/>
        <a:lstStyle/>
        <a:p>
          <a:endParaRPr lang="fr-CA"/>
        </a:p>
      </dgm:t>
    </dgm:pt>
    <dgm:pt modelId="{4E4D2DC7-A2CD-403B-93BA-6BAF54EF2177}">
      <dgm:prSet phldrT="[Texte]"/>
      <dgm:spPr/>
      <dgm:t>
        <a:bodyPr/>
        <a:lstStyle/>
        <a:p>
          <a:r>
            <a:rPr lang="fr-CA" dirty="0" smtClean="0"/>
            <a:t>3</a:t>
          </a:r>
          <a:r>
            <a:rPr lang="fr-CA" baseline="30000" dirty="0" smtClean="0"/>
            <a:t>e</a:t>
          </a:r>
          <a:r>
            <a:rPr lang="fr-CA" dirty="0" smtClean="0"/>
            <a:t> ligne</a:t>
          </a:r>
          <a:endParaRPr lang="fr-CA" dirty="0"/>
        </a:p>
      </dgm:t>
    </dgm:pt>
    <dgm:pt modelId="{7412B5B3-6CFE-4CCA-A2FA-0FCBA07080AF}" type="parTrans" cxnId="{5423830A-ED26-4B51-8C0D-75D36BCD5BB3}">
      <dgm:prSet/>
      <dgm:spPr/>
      <dgm:t>
        <a:bodyPr/>
        <a:lstStyle/>
        <a:p>
          <a:endParaRPr lang="fr-CA"/>
        </a:p>
      </dgm:t>
    </dgm:pt>
    <dgm:pt modelId="{C8FD08C4-F9FB-4558-9F4A-74BB400BB635}" type="sibTrans" cxnId="{5423830A-ED26-4B51-8C0D-75D36BCD5BB3}">
      <dgm:prSet/>
      <dgm:spPr/>
      <dgm:t>
        <a:bodyPr/>
        <a:lstStyle/>
        <a:p>
          <a:endParaRPr lang="fr-CA"/>
        </a:p>
      </dgm:t>
    </dgm:pt>
    <dgm:pt modelId="{55E41D16-C4BC-4E21-949D-13BAA99C20D8}" type="pres">
      <dgm:prSet presAssocID="{B5552B4C-876E-4C4A-A593-53C34BE402C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EB1BBFC-1B6C-406C-87B2-8942B84B352C}" type="pres">
      <dgm:prSet presAssocID="{931D8CBD-170F-4CB7-8CCF-94DF3F047A2E}" presName="compositeNode" presStyleCnt="0">
        <dgm:presLayoutVars>
          <dgm:bulletEnabled val="1"/>
        </dgm:presLayoutVars>
      </dgm:prSet>
      <dgm:spPr/>
    </dgm:pt>
    <dgm:pt modelId="{58C240D1-5CC3-4FB6-93EF-CE56666DB732}" type="pres">
      <dgm:prSet presAssocID="{931D8CBD-170F-4CB7-8CCF-94DF3F047A2E}" presName="image" presStyleLbl="fgImgPlace1" presStyleIdx="0" presStyleCnt="5"/>
      <dgm:spPr/>
    </dgm:pt>
    <dgm:pt modelId="{3B2B4D66-7ECB-4157-8DDC-6B39E926A1FB}" type="pres">
      <dgm:prSet presAssocID="{931D8CBD-170F-4CB7-8CCF-94DF3F047A2E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65EBEC9-F48D-4144-849A-852F7E23148F}" type="pres">
      <dgm:prSet presAssocID="{931D8CBD-170F-4CB7-8CCF-94DF3F047A2E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DA843C8-17C3-4C2D-81EF-714876AFE86B}" type="pres">
      <dgm:prSet presAssocID="{81A35A14-B001-4EAF-B1C3-C73D2FED8EBF}" presName="sibTrans" presStyleCnt="0"/>
      <dgm:spPr/>
    </dgm:pt>
    <dgm:pt modelId="{27FC8FA7-7AE4-4DA0-A93F-974F8F1944F6}" type="pres">
      <dgm:prSet presAssocID="{DEED31EF-01E8-44A7-B5AA-2A332D91D178}" presName="compositeNode" presStyleCnt="0">
        <dgm:presLayoutVars>
          <dgm:bulletEnabled val="1"/>
        </dgm:presLayoutVars>
      </dgm:prSet>
      <dgm:spPr/>
    </dgm:pt>
    <dgm:pt modelId="{8F9C5A7C-3108-4093-BD5A-B41AC88A0BEA}" type="pres">
      <dgm:prSet presAssocID="{DEED31EF-01E8-44A7-B5AA-2A332D91D178}" presName="image" presStyleLbl="fgImgPlace1" presStyleIdx="1" presStyleCnt="5"/>
      <dgm:spPr/>
    </dgm:pt>
    <dgm:pt modelId="{1A28A35B-62E0-425D-94E2-65CC66EA8A56}" type="pres">
      <dgm:prSet presAssocID="{DEED31EF-01E8-44A7-B5AA-2A332D91D178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EEDFAC-2950-43E5-A08E-AD01AB85E513}" type="pres">
      <dgm:prSet presAssocID="{DEED31EF-01E8-44A7-B5AA-2A332D91D178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D645224-82AA-4A81-BB17-A5B02A39867F}" type="pres">
      <dgm:prSet presAssocID="{B1863EA7-EE7A-4316-80BF-40002BEBCE19}" presName="sibTrans" presStyleCnt="0"/>
      <dgm:spPr/>
    </dgm:pt>
    <dgm:pt modelId="{AA7807FB-1732-4468-8A0C-408E9CB7DDA9}" type="pres">
      <dgm:prSet presAssocID="{949BDF05-445F-4ED2-8AB1-0DFC7D971429}" presName="compositeNode" presStyleCnt="0">
        <dgm:presLayoutVars>
          <dgm:bulletEnabled val="1"/>
        </dgm:presLayoutVars>
      </dgm:prSet>
      <dgm:spPr/>
    </dgm:pt>
    <dgm:pt modelId="{E87D0148-8FF8-42E4-9A7D-9BD4849FDEB5}" type="pres">
      <dgm:prSet presAssocID="{949BDF05-445F-4ED2-8AB1-0DFC7D971429}" presName="image" presStyleLbl="fgImgPlace1" presStyleIdx="2" presStyleCnt="5"/>
      <dgm:spPr/>
    </dgm:pt>
    <dgm:pt modelId="{6FEE0EDC-9F36-4B4F-8EA0-70DC69DB5674}" type="pres">
      <dgm:prSet presAssocID="{949BDF05-445F-4ED2-8AB1-0DFC7D971429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7A906AA-882B-4A09-86AD-5F3783D82DAC}" type="pres">
      <dgm:prSet presAssocID="{949BDF05-445F-4ED2-8AB1-0DFC7D971429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E709AB-450A-4097-B2F3-0E1D8B28AFB9}" type="pres">
      <dgm:prSet presAssocID="{570075FD-7D24-4F5C-BA3C-3EACE2315904}" presName="sibTrans" presStyleCnt="0"/>
      <dgm:spPr/>
    </dgm:pt>
    <dgm:pt modelId="{4DCF83CA-6F00-446B-9D59-DF25DDF70BFB}" type="pres">
      <dgm:prSet presAssocID="{6CD9F40F-608C-4C47-BA8A-5C2DC88192A5}" presName="compositeNode" presStyleCnt="0">
        <dgm:presLayoutVars>
          <dgm:bulletEnabled val="1"/>
        </dgm:presLayoutVars>
      </dgm:prSet>
      <dgm:spPr/>
    </dgm:pt>
    <dgm:pt modelId="{6CCA6678-2C8A-41C9-B43F-0F31396AD8F2}" type="pres">
      <dgm:prSet presAssocID="{6CD9F40F-608C-4C47-BA8A-5C2DC88192A5}" presName="image" presStyleLbl="fgImgPlace1" presStyleIdx="3" presStyleCnt="5"/>
      <dgm:spPr/>
    </dgm:pt>
    <dgm:pt modelId="{662218A4-2182-4C53-86AE-F6CDAB917C1D}" type="pres">
      <dgm:prSet presAssocID="{6CD9F40F-608C-4C47-BA8A-5C2DC88192A5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22FFF3-DF76-43E8-98E7-AA10ADA11C50}" type="pres">
      <dgm:prSet presAssocID="{6CD9F40F-608C-4C47-BA8A-5C2DC88192A5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44B534F-3A0C-4B99-931B-8853BB5B1E8D}" type="pres">
      <dgm:prSet presAssocID="{55B64C09-02BD-426C-8199-538E7890602A}" presName="sibTrans" presStyleCnt="0"/>
      <dgm:spPr/>
    </dgm:pt>
    <dgm:pt modelId="{07F52D71-4739-4E6D-A8F4-14B28EC91AB4}" type="pres">
      <dgm:prSet presAssocID="{D1BC0AEC-BEFE-460E-9235-31E39282D064}" presName="compositeNode" presStyleCnt="0">
        <dgm:presLayoutVars>
          <dgm:bulletEnabled val="1"/>
        </dgm:presLayoutVars>
      </dgm:prSet>
      <dgm:spPr/>
    </dgm:pt>
    <dgm:pt modelId="{16FCBA1F-2B96-4F06-BB71-EE1037131EED}" type="pres">
      <dgm:prSet presAssocID="{D1BC0AEC-BEFE-460E-9235-31E39282D064}" presName="image" presStyleLbl="fgImgPlace1" presStyleIdx="4" presStyleCnt="5"/>
      <dgm:spPr/>
    </dgm:pt>
    <dgm:pt modelId="{E0009D41-BF31-4FAA-B858-23A7191FBC44}" type="pres">
      <dgm:prSet presAssocID="{D1BC0AEC-BEFE-460E-9235-31E39282D064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C6DDBA6-768D-4095-860A-D86B915C4269}" type="pres">
      <dgm:prSet presAssocID="{D1BC0AEC-BEFE-460E-9235-31E39282D064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886FB5-AC70-9A48-9A99-78ADAE3C6232}" type="presOf" srcId="{D1BC0AEC-BEFE-460E-9235-31E39282D064}" destId="{5C6DDBA6-768D-4095-860A-D86B915C4269}" srcOrd="0" destOrd="0" presId="urn:microsoft.com/office/officeart/2005/8/layout/hList2#1"/>
    <dgm:cxn modelId="{16AFD556-043D-F043-94C0-B87AA644940D}" type="presOf" srcId="{960ACE00-EC40-4178-B3B4-420352F23AD3}" destId="{662218A4-2182-4C53-86AE-F6CDAB917C1D}" srcOrd="0" destOrd="1" presId="urn:microsoft.com/office/officeart/2005/8/layout/hList2#1"/>
    <dgm:cxn modelId="{7E3B62BC-F550-4348-BBF1-095C13568E18}" type="presOf" srcId="{4E4D2DC7-A2CD-403B-93BA-6BAF54EF2177}" destId="{3B2B4D66-7ECB-4157-8DDC-6B39E926A1FB}" srcOrd="0" destOrd="2" presId="urn:microsoft.com/office/officeart/2005/8/layout/hList2#1"/>
    <dgm:cxn modelId="{A779C48B-7DDF-FA45-99A4-187AB6FAFB2A}" type="presOf" srcId="{A76591D2-0F35-4BFC-8D00-FDEEB690C3CF}" destId="{1A28A35B-62E0-425D-94E2-65CC66EA8A56}" srcOrd="0" destOrd="1" presId="urn:microsoft.com/office/officeart/2005/8/layout/hList2#1"/>
    <dgm:cxn modelId="{81C589D7-B25F-FA47-B441-9D290AA251D7}" type="presOf" srcId="{1A83C2CF-961B-4ECC-A208-2D7C0D81EA2B}" destId="{3B2B4D66-7ECB-4157-8DDC-6B39E926A1FB}" srcOrd="0" destOrd="0" presId="urn:microsoft.com/office/officeart/2005/8/layout/hList2#1"/>
    <dgm:cxn modelId="{F0002F3C-3A58-45A2-B2C2-02062B86EA91}" srcId="{D1BC0AEC-BEFE-460E-9235-31E39282D064}" destId="{3169E303-79D8-4432-B534-87B84FA2B660}" srcOrd="0" destOrd="0" parTransId="{96CFC01F-8C5B-48DF-A974-085197BFA3C8}" sibTransId="{47AF13E2-BF63-4D2B-94EA-A52483FA8831}"/>
    <dgm:cxn modelId="{4267715C-C040-9540-BBCF-7B9710A9AB89}" type="presOf" srcId="{E71448E3-9272-4B66-B3A7-F29A47FFA67F}" destId="{1A28A35B-62E0-425D-94E2-65CC66EA8A56}" srcOrd="0" destOrd="0" presId="urn:microsoft.com/office/officeart/2005/8/layout/hList2#1"/>
    <dgm:cxn modelId="{F64D35C9-6F96-3C48-85CC-7158C7CF3DBD}" type="presOf" srcId="{3D3FCD93-E58E-416B-BE9A-548121A68A50}" destId="{E0009D41-BF31-4FAA-B858-23A7191FBC44}" srcOrd="0" destOrd="1" presId="urn:microsoft.com/office/officeart/2005/8/layout/hList2#1"/>
    <dgm:cxn modelId="{96C1E723-6F94-44B2-80D4-22F4EB3B5CB3}" srcId="{931D8CBD-170F-4CB7-8CCF-94DF3F047A2E}" destId="{35902A6D-D6AF-4132-A329-265B31DD4DD8}" srcOrd="1" destOrd="0" parTransId="{1BCBF676-0BBD-4E62-A230-66EC132F7AEB}" sibTransId="{169374B3-B309-4AF6-A358-C816755E097A}"/>
    <dgm:cxn modelId="{C3C21162-35D9-492E-BFF4-34BF348CD430}" srcId="{DEED31EF-01E8-44A7-B5AA-2A332D91D178}" destId="{A76591D2-0F35-4BFC-8D00-FDEEB690C3CF}" srcOrd="1" destOrd="0" parTransId="{24986C51-B3A7-4A05-A9D1-BE2E7AF8A629}" sibTransId="{C683CE3D-81BE-42BB-92EC-0EEFC66BAB31}"/>
    <dgm:cxn modelId="{E5F879BB-215C-F64F-BE3C-F070667C6DFC}" type="presOf" srcId="{6CD9F40F-608C-4C47-BA8A-5C2DC88192A5}" destId="{E922FFF3-DF76-43E8-98E7-AA10ADA11C50}" srcOrd="0" destOrd="0" presId="urn:microsoft.com/office/officeart/2005/8/layout/hList2#1"/>
    <dgm:cxn modelId="{CF71675F-0A13-4B5F-9B4F-C8167A97784D}" srcId="{B5552B4C-876E-4C4A-A593-53C34BE402C7}" destId="{DEED31EF-01E8-44A7-B5AA-2A332D91D178}" srcOrd="1" destOrd="0" parTransId="{00CE2CAB-B326-40D1-AF4C-B8A4F2495F00}" sibTransId="{B1863EA7-EE7A-4316-80BF-40002BEBCE19}"/>
    <dgm:cxn modelId="{1A1925B0-BD47-6248-B96E-F38A02EA7DD3}" type="presOf" srcId="{FE9AFA9A-8CC2-4025-8B3C-16CB0387EDC6}" destId="{6FEE0EDC-9F36-4B4F-8EA0-70DC69DB5674}" srcOrd="0" destOrd="1" presId="urn:microsoft.com/office/officeart/2005/8/layout/hList2#1"/>
    <dgm:cxn modelId="{7094774C-4AEA-4483-8EB8-0770E1FF4393}" srcId="{6CD9F40F-608C-4C47-BA8A-5C2DC88192A5}" destId="{960ACE00-EC40-4178-B3B4-420352F23AD3}" srcOrd="1" destOrd="0" parTransId="{FA13AE51-3EAA-4853-B04C-13B238A80482}" sibTransId="{B20302CE-2EB9-408A-AFCC-95F46EA64907}"/>
    <dgm:cxn modelId="{190DA4E7-64C6-4FCD-98B3-326ECEFA93E3}" srcId="{DEED31EF-01E8-44A7-B5AA-2A332D91D178}" destId="{E71448E3-9272-4B66-B3A7-F29A47FFA67F}" srcOrd="0" destOrd="0" parTransId="{48BFE43D-B67C-4BB3-AE9F-339A7D395F1E}" sibTransId="{0AAA5E83-53FA-46B7-B0DB-0163E9AE91BD}"/>
    <dgm:cxn modelId="{3BFEEF19-6012-4150-932A-07545C103948}" srcId="{B5552B4C-876E-4C4A-A593-53C34BE402C7}" destId="{949BDF05-445F-4ED2-8AB1-0DFC7D971429}" srcOrd="2" destOrd="0" parTransId="{F66657C1-FDF7-4A67-BAF4-8FD551F0F24C}" sibTransId="{570075FD-7D24-4F5C-BA3C-3EACE2315904}"/>
    <dgm:cxn modelId="{34128DE4-D54B-4286-839C-E4C0057D5056}" srcId="{DEED31EF-01E8-44A7-B5AA-2A332D91D178}" destId="{E3BB62F6-B5A6-4524-956C-0003CE883BDF}" srcOrd="2" destOrd="0" parTransId="{90091FC5-C667-4746-9725-2EF27EB5A74C}" sibTransId="{E0705FDC-52F2-46E6-A586-40D702965995}"/>
    <dgm:cxn modelId="{3FE96BFB-0A00-7A40-99A0-007D860E6DDE}" type="presOf" srcId="{B5552B4C-876E-4C4A-A593-53C34BE402C7}" destId="{55E41D16-C4BC-4E21-949D-13BAA99C20D8}" srcOrd="0" destOrd="0" presId="urn:microsoft.com/office/officeart/2005/8/layout/hList2#1"/>
    <dgm:cxn modelId="{D4F7B3D3-CFEE-442F-9BC9-70DBB73E91DA}" srcId="{B5552B4C-876E-4C4A-A593-53C34BE402C7}" destId="{931D8CBD-170F-4CB7-8CCF-94DF3F047A2E}" srcOrd="0" destOrd="0" parTransId="{837388D7-C84D-4207-A63B-2120836EDBB9}" sibTransId="{81A35A14-B001-4EAF-B1C3-C73D2FED8EBF}"/>
    <dgm:cxn modelId="{AFA94ED5-E4AF-644E-BA04-404E8ADB996C}" type="presOf" srcId="{931D8CBD-170F-4CB7-8CCF-94DF3F047A2E}" destId="{065EBEC9-F48D-4144-849A-852F7E23148F}" srcOrd="0" destOrd="0" presId="urn:microsoft.com/office/officeart/2005/8/layout/hList2#1"/>
    <dgm:cxn modelId="{991253DB-FB4A-4811-ABEE-87DD569D0EB8}" srcId="{D1BC0AEC-BEFE-460E-9235-31E39282D064}" destId="{3D3FCD93-E58E-416B-BE9A-548121A68A50}" srcOrd="1" destOrd="0" parTransId="{07334539-2A76-4BFE-A76E-15E21D7E8B16}" sibTransId="{8D00FFF0-AAA8-46EF-AF9E-1FCA28CF9E90}"/>
    <dgm:cxn modelId="{4CEE9894-899A-4AF6-810A-1A3B9562CC96}" srcId="{949BDF05-445F-4ED2-8AB1-0DFC7D971429}" destId="{FE9AFA9A-8CC2-4025-8B3C-16CB0387EDC6}" srcOrd="1" destOrd="0" parTransId="{57343556-6C0C-4DD0-89EA-F4AC9489E9DE}" sibTransId="{1AAF90BA-1784-490A-B2AF-CB1FA26AF234}"/>
    <dgm:cxn modelId="{5423830A-ED26-4B51-8C0D-75D36BCD5BB3}" srcId="{931D8CBD-170F-4CB7-8CCF-94DF3F047A2E}" destId="{4E4D2DC7-A2CD-403B-93BA-6BAF54EF2177}" srcOrd="2" destOrd="0" parTransId="{7412B5B3-6CFE-4CCA-A2FA-0FCBA07080AF}" sibTransId="{C8FD08C4-F9FB-4558-9F4A-74BB400BB635}"/>
    <dgm:cxn modelId="{2ECF3D8C-8647-4204-A718-C0ACE4F3A0A0}" srcId="{6CD9F40F-608C-4C47-BA8A-5C2DC88192A5}" destId="{B3B4BF49-C1E4-4277-AE45-1F28E70FEDEF}" srcOrd="0" destOrd="0" parTransId="{C843926A-62BF-4289-BB96-A4E176AF3D73}" sibTransId="{1DD28D6D-EBC7-4A99-B940-FC2F4203CA40}"/>
    <dgm:cxn modelId="{E3A7CD8D-68A3-4195-8695-642F0E7E513B}" srcId="{949BDF05-445F-4ED2-8AB1-0DFC7D971429}" destId="{CE6B4617-F3E6-4BAA-ADE8-DB52CF14C1A7}" srcOrd="0" destOrd="0" parTransId="{EAFD5F03-CAE4-4D31-8A38-BBE4B0F75950}" sibTransId="{FEBC5FE7-5E35-43A2-8B09-F0C098E03BF3}"/>
    <dgm:cxn modelId="{3A3846B2-9C8B-4EA0-8BAD-BD3A18753245}" srcId="{B5552B4C-876E-4C4A-A593-53C34BE402C7}" destId="{D1BC0AEC-BEFE-460E-9235-31E39282D064}" srcOrd="4" destOrd="0" parTransId="{7CE31AFB-15D0-48BB-B5CE-D5F04B312647}" sibTransId="{E76AE24F-7D0D-451F-8C9C-045F1E5276A2}"/>
    <dgm:cxn modelId="{CB6070D3-F6F7-C44A-91B1-879722635693}" type="presOf" srcId="{3169E303-79D8-4432-B534-87B84FA2B660}" destId="{E0009D41-BF31-4FAA-B858-23A7191FBC44}" srcOrd="0" destOrd="0" presId="urn:microsoft.com/office/officeart/2005/8/layout/hList2#1"/>
    <dgm:cxn modelId="{356692C9-8EDD-B244-99C4-A3D3CC93D32C}" type="presOf" srcId="{35902A6D-D6AF-4132-A329-265B31DD4DD8}" destId="{3B2B4D66-7ECB-4157-8DDC-6B39E926A1FB}" srcOrd="0" destOrd="1" presId="urn:microsoft.com/office/officeart/2005/8/layout/hList2#1"/>
    <dgm:cxn modelId="{557C3231-BB84-F348-BA2A-3D6DBCA9F1E8}" type="presOf" srcId="{E3BB62F6-B5A6-4524-956C-0003CE883BDF}" destId="{1A28A35B-62E0-425D-94E2-65CC66EA8A56}" srcOrd="0" destOrd="2" presId="urn:microsoft.com/office/officeart/2005/8/layout/hList2#1"/>
    <dgm:cxn modelId="{8B9E0981-E42A-40CE-9B9E-1026EC3FDD67}" srcId="{B5552B4C-876E-4C4A-A593-53C34BE402C7}" destId="{6CD9F40F-608C-4C47-BA8A-5C2DC88192A5}" srcOrd="3" destOrd="0" parTransId="{A0624E43-625C-4081-BFE0-20D1EB754354}" sibTransId="{55B64C09-02BD-426C-8199-538E7890602A}"/>
    <dgm:cxn modelId="{AE6F6D81-CFC2-4705-8EDA-94F352D08B60}" srcId="{931D8CBD-170F-4CB7-8CCF-94DF3F047A2E}" destId="{1A83C2CF-961B-4ECC-A208-2D7C0D81EA2B}" srcOrd="0" destOrd="0" parTransId="{448D39D9-0393-48CC-B35C-FC984461013F}" sibTransId="{8822DEE0-A7A9-4F5A-98B0-58B97B50578A}"/>
    <dgm:cxn modelId="{8E8531C8-A184-174A-8313-B10FCDA757D0}" type="presOf" srcId="{949BDF05-445F-4ED2-8AB1-0DFC7D971429}" destId="{47A906AA-882B-4A09-86AD-5F3783D82DAC}" srcOrd="0" destOrd="0" presId="urn:microsoft.com/office/officeart/2005/8/layout/hList2#1"/>
    <dgm:cxn modelId="{7DF52935-C0E1-0344-A12A-12685D91ACAF}" type="presOf" srcId="{DEED31EF-01E8-44A7-B5AA-2A332D91D178}" destId="{06EEDFAC-2950-43E5-A08E-AD01AB85E513}" srcOrd="0" destOrd="0" presId="urn:microsoft.com/office/officeart/2005/8/layout/hList2#1"/>
    <dgm:cxn modelId="{F3E96A0E-49A2-5E46-9090-EF29FB767E0D}" type="presOf" srcId="{CE6B4617-F3E6-4BAA-ADE8-DB52CF14C1A7}" destId="{6FEE0EDC-9F36-4B4F-8EA0-70DC69DB5674}" srcOrd="0" destOrd="0" presId="urn:microsoft.com/office/officeart/2005/8/layout/hList2#1"/>
    <dgm:cxn modelId="{6F8F7B73-B2F6-0B44-AE07-4A92CABBD5E3}" type="presOf" srcId="{B3B4BF49-C1E4-4277-AE45-1F28E70FEDEF}" destId="{662218A4-2182-4C53-86AE-F6CDAB917C1D}" srcOrd="0" destOrd="0" presId="urn:microsoft.com/office/officeart/2005/8/layout/hList2#1"/>
    <dgm:cxn modelId="{E0C2A0B3-6F34-0B43-BFA0-92EB2709C3BA}" type="presParOf" srcId="{55E41D16-C4BC-4E21-949D-13BAA99C20D8}" destId="{CEB1BBFC-1B6C-406C-87B2-8942B84B352C}" srcOrd="0" destOrd="0" presId="urn:microsoft.com/office/officeart/2005/8/layout/hList2#1"/>
    <dgm:cxn modelId="{90ADE6A1-0C50-FD4B-8034-B4186182189E}" type="presParOf" srcId="{CEB1BBFC-1B6C-406C-87B2-8942B84B352C}" destId="{58C240D1-5CC3-4FB6-93EF-CE56666DB732}" srcOrd="0" destOrd="0" presId="urn:microsoft.com/office/officeart/2005/8/layout/hList2#1"/>
    <dgm:cxn modelId="{EC58F61F-5A87-4543-9535-1A1FEB412A70}" type="presParOf" srcId="{CEB1BBFC-1B6C-406C-87B2-8942B84B352C}" destId="{3B2B4D66-7ECB-4157-8DDC-6B39E926A1FB}" srcOrd="1" destOrd="0" presId="urn:microsoft.com/office/officeart/2005/8/layout/hList2#1"/>
    <dgm:cxn modelId="{F86A3360-93DF-6B45-81DA-0AD84412F512}" type="presParOf" srcId="{CEB1BBFC-1B6C-406C-87B2-8942B84B352C}" destId="{065EBEC9-F48D-4144-849A-852F7E23148F}" srcOrd="2" destOrd="0" presId="urn:microsoft.com/office/officeart/2005/8/layout/hList2#1"/>
    <dgm:cxn modelId="{D5239A92-B22B-104E-8642-AE1B4D2DDB5F}" type="presParOf" srcId="{55E41D16-C4BC-4E21-949D-13BAA99C20D8}" destId="{8DA843C8-17C3-4C2D-81EF-714876AFE86B}" srcOrd="1" destOrd="0" presId="urn:microsoft.com/office/officeart/2005/8/layout/hList2#1"/>
    <dgm:cxn modelId="{3338FE6A-B018-354B-852C-7E8A9129F140}" type="presParOf" srcId="{55E41D16-C4BC-4E21-949D-13BAA99C20D8}" destId="{27FC8FA7-7AE4-4DA0-A93F-974F8F1944F6}" srcOrd="2" destOrd="0" presId="urn:microsoft.com/office/officeart/2005/8/layout/hList2#1"/>
    <dgm:cxn modelId="{6C74761E-0F57-3F41-897D-1937A39E5846}" type="presParOf" srcId="{27FC8FA7-7AE4-4DA0-A93F-974F8F1944F6}" destId="{8F9C5A7C-3108-4093-BD5A-B41AC88A0BEA}" srcOrd="0" destOrd="0" presId="urn:microsoft.com/office/officeart/2005/8/layout/hList2#1"/>
    <dgm:cxn modelId="{958CA686-8455-9D4E-A4B4-42F985D961DB}" type="presParOf" srcId="{27FC8FA7-7AE4-4DA0-A93F-974F8F1944F6}" destId="{1A28A35B-62E0-425D-94E2-65CC66EA8A56}" srcOrd="1" destOrd="0" presId="urn:microsoft.com/office/officeart/2005/8/layout/hList2#1"/>
    <dgm:cxn modelId="{905639C0-DEEB-0C4A-A27D-F10E0D7A75A8}" type="presParOf" srcId="{27FC8FA7-7AE4-4DA0-A93F-974F8F1944F6}" destId="{06EEDFAC-2950-43E5-A08E-AD01AB85E513}" srcOrd="2" destOrd="0" presId="urn:microsoft.com/office/officeart/2005/8/layout/hList2#1"/>
    <dgm:cxn modelId="{709E81F6-B4AB-7D40-879A-D89C542E2B40}" type="presParOf" srcId="{55E41D16-C4BC-4E21-949D-13BAA99C20D8}" destId="{3D645224-82AA-4A81-BB17-A5B02A39867F}" srcOrd="3" destOrd="0" presId="urn:microsoft.com/office/officeart/2005/8/layout/hList2#1"/>
    <dgm:cxn modelId="{75687358-4197-7C4A-BBC7-9567B87A88DF}" type="presParOf" srcId="{55E41D16-C4BC-4E21-949D-13BAA99C20D8}" destId="{AA7807FB-1732-4468-8A0C-408E9CB7DDA9}" srcOrd="4" destOrd="0" presId="urn:microsoft.com/office/officeart/2005/8/layout/hList2#1"/>
    <dgm:cxn modelId="{8FC85593-050B-6145-8FCE-328C3A4B788B}" type="presParOf" srcId="{AA7807FB-1732-4468-8A0C-408E9CB7DDA9}" destId="{E87D0148-8FF8-42E4-9A7D-9BD4849FDEB5}" srcOrd="0" destOrd="0" presId="urn:microsoft.com/office/officeart/2005/8/layout/hList2#1"/>
    <dgm:cxn modelId="{584A5955-7ACC-3F47-A13E-22BC1BFA49A8}" type="presParOf" srcId="{AA7807FB-1732-4468-8A0C-408E9CB7DDA9}" destId="{6FEE0EDC-9F36-4B4F-8EA0-70DC69DB5674}" srcOrd="1" destOrd="0" presId="urn:microsoft.com/office/officeart/2005/8/layout/hList2#1"/>
    <dgm:cxn modelId="{D4ED26EB-BC87-5A46-82DF-5C657F7DC22D}" type="presParOf" srcId="{AA7807FB-1732-4468-8A0C-408E9CB7DDA9}" destId="{47A906AA-882B-4A09-86AD-5F3783D82DAC}" srcOrd="2" destOrd="0" presId="urn:microsoft.com/office/officeart/2005/8/layout/hList2#1"/>
    <dgm:cxn modelId="{63950D9D-D6D3-F94A-ADB7-4ACAF5290577}" type="presParOf" srcId="{55E41D16-C4BC-4E21-949D-13BAA99C20D8}" destId="{C3E709AB-450A-4097-B2F3-0E1D8B28AFB9}" srcOrd="5" destOrd="0" presId="urn:microsoft.com/office/officeart/2005/8/layout/hList2#1"/>
    <dgm:cxn modelId="{72B94090-AE89-0B47-8C42-8817C83C72D0}" type="presParOf" srcId="{55E41D16-C4BC-4E21-949D-13BAA99C20D8}" destId="{4DCF83CA-6F00-446B-9D59-DF25DDF70BFB}" srcOrd="6" destOrd="0" presId="urn:microsoft.com/office/officeart/2005/8/layout/hList2#1"/>
    <dgm:cxn modelId="{76F8A59C-6F8A-9F4A-A40A-F881B3A6654D}" type="presParOf" srcId="{4DCF83CA-6F00-446B-9D59-DF25DDF70BFB}" destId="{6CCA6678-2C8A-41C9-B43F-0F31396AD8F2}" srcOrd="0" destOrd="0" presId="urn:microsoft.com/office/officeart/2005/8/layout/hList2#1"/>
    <dgm:cxn modelId="{73D38DA5-2226-C942-B5C8-48FA5B0C6468}" type="presParOf" srcId="{4DCF83CA-6F00-446B-9D59-DF25DDF70BFB}" destId="{662218A4-2182-4C53-86AE-F6CDAB917C1D}" srcOrd="1" destOrd="0" presId="urn:microsoft.com/office/officeart/2005/8/layout/hList2#1"/>
    <dgm:cxn modelId="{DC6C66E1-C459-EF43-89CF-498A42584EEA}" type="presParOf" srcId="{4DCF83CA-6F00-446B-9D59-DF25DDF70BFB}" destId="{E922FFF3-DF76-43E8-98E7-AA10ADA11C50}" srcOrd="2" destOrd="0" presId="urn:microsoft.com/office/officeart/2005/8/layout/hList2#1"/>
    <dgm:cxn modelId="{8E7221A7-2AF8-A444-A405-E5F5CB5A9706}" type="presParOf" srcId="{55E41D16-C4BC-4E21-949D-13BAA99C20D8}" destId="{944B534F-3A0C-4B99-931B-8853BB5B1E8D}" srcOrd="7" destOrd="0" presId="urn:microsoft.com/office/officeart/2005/8/layout/hList2#1"/>
    <dgm:cxn modelId="{647E8D8D-999E-7142-BFED-AEC41DE77D3E}" type="presParOf" srcId="{55E41D16-C4BC-4E21-949D-13BAA99C20D8}" destId="{07F52D71-4739-4E6D-A8F4-14B28EC91AB4}" srcOrd="8" destOrd="0" presId="urn:microsoft.com/office/officeart/2005/8/layout/hList2#1"/>
    <dgm:cxn modelId="{2CD24BD6-7481-E944-BD7B-13D068F4D668}" type="presParOf" srcId="{07F52D71-4739-4E6D-A8F4-14B28EC91AB4}" destId="{16FCBA1F-2B96-4F06-BB71-EE1037131EED}" srcOrd="0" destOrd="0" presId="urn:microsoft.com/office/officeart/2005/8/layout/hList2#1"/>
    <dgm:cxn modelId="{7597BE07-B9BD-E949-89A8-45B586267332}" type="presParOf" srcId="{07F52D71-4739-4E6D-A8F4-14B28EC91AB4}" destId="{E0009D41-BF31-4FAA-B858-23A7191FBC44}" srcOrd="1" destOrd="0" presId="urn:microsoft.com/office/officeart/2005/8/layout/hList2#1"/>
    <dgm:cxn modelId="{42F0F8F0-FD8B-E24B-A0D0-8BC476FCF053}" type="presParOf" srcId="{07F52D71-4739-4E6D-A8F4-14B28EC91AB4}" destId="{5C6DDBA6-768D-4095-860A-D86B915C4269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278EB4-0F55-F142-9A9E-73885A211D08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</dgm:pt>
    <dgm:pt modelId="{F920ECD0-BB4C-814B-8EF2-CC3EB4281669}">
      <dgm:prSet phldrT="[Texte]"/>
      <dgm:spPr/>
      <dgm:t>
        <a:bodyPr/>
        <a:lstStyle/>
        <a:p>
          <a:r>
            <a:rPr lang="fr-FR" dirty="0" smtClean="0"/>
            <a:t>Abus</a:t>
          </a:r>
          <a:endParaRPr lang="fr-FR" dirty="0"/>
        </a:p>
      </dgm:t>
    </dgm:pt>
    <dgm:pt modelId="{5736282E-58B1-7E40-A1E9-92A6DB8F2D8D}" type="parTrans" cxnId="{762EA844-F66D-A94C-84EB-5765D5CCB44C}">
      <dgm:prSet/>
      <dgm:spPr/>
      <dgm:t>
        <a:bodyPr/>
        <a:lstStyle/>
        <a:p>
          <a:endParaRPr lang="fr-FR"/>
        </a:p>
      </dgm:t>
    </dgm:pt>
    <dgm:pt modelId="{399E3A0C-D57B-9D49-B900-4C0C1FB81A45}" type="sibTrans" cxnId="{762EA844-F66D-A94C-84EB-5765D5CCB44C}">
      <dgm:prSet/>
      <dgm:spPr/>
      <dgm:t>
        <a:bodyPr/>
        <a:lstStyle/>
        <a:p>
          <a:endParaRPr lang="fr-FR"/>
        </a:p>
      </dgm:t>
    </dgm:pt>
    <dgm:pt modelId="{4F4A7816-2395-0040-9D6E-37765B9FCF1A}">
      <dgm:prSet phldrT="[Texte]"/>
      <dgm:spPr/>
      <dgm:t>
        <a:bodyPr/>
        <a:lstStyle/>
        <a:p>
          <a:r>
            <a:rPr lang="fr-FR" dirty="0" smtClean="0"/>
            <a:t>Anxiété</a:t>
          </a:r>
          <a:endParaRPr lang="fr-FR" dirty="0"/>
        </a:p>
      </dgm:t>
    </dgm:pt>
    <dgm:pt modelId="{C342E495-A4ED-4E4A-BB5F-36E49B221FBF}" type="parTrans" cxnId="{F0022AEF-B069-0649-B747-4D9E9E07E113}">
      <dgm:prSet/>
      <dgm:spPr/>
      <dgm:t>
        <a:bodyPr/>
        <a:lstStyle/>
        <a:p>
          <a:endParaRPr lang="fr-FR"/>
        </a:p>
      </dgm:t>
    </dgm:pt>
    <dgm:pt modelId="{666E7D86-9B71-0645-8A37-C8CFACBFBF86}" type="sibTrans" cxnId="{F0022AEF-B069-0649-B747-4D9E9E07E113}">
      <dgm:prSet/>
      <dgm:spPr/>
      <dgm:t>
        <a:bodyPr/>
        <a:lstStyle/>
        <a:p>
          <a:endParaRPr lang="fr-FR"/>
        </a:p>
      </dgm:t>
    </dgm:pt>
    <dgm:pt modelId="{C4FBD6D2-7E79-8E48-A6E9-2801220DC771}">
      <dgm:prSet phldrT="[Texte]"/>
      <dgm:spPr/>
      <dgm:t>
        <a:bodyPr/>
        <a:lstStyle/>
        <a:p>
          <a:r>
            <a:rPr lang="fr-FR" dirty="0" smtClean="0"/>
            <a:t>Diabète</a:t>
          </a:r>
          <a:endParaRPr lang="fr-FR" dirty="0"/>
        </a:p>
      </dgm:t>
    </dgm:pt>
    <dgm:pt modelId="{84FEDD6E-5DA7-4644-857B-047D6604B5DB}" type="parTrans" cxnId="{EE89F961-6580-A242-81C1-D917984E15B7}">
      <dgm:prSet/>
      <dgm:spPr/>
      <dgm:t>
        <a:bodyPr/>
        <a:lstStyle/>
        <a:p>
          <a:endParaRPr lang="fr-FR"/>
        </a:p>
      </dgm:t>
    </dgm:pt>
    <dgm:pt modelId="{4CCBEF4A-9CE2-3E44-8615-5BE84A79697B}" type="sibTrans" cxnId="{EE89F961-6580-A242-81C1-D917984E15B7}">
      <dgm:prSet/>
      <dgm:spPr/>
      <dgm:t>
        <a:bodyPr/>
        <a:lstStyle/>
        <a:p>
          <a:endParaRPr lang="fr-FR"/>
        </a:p>
      </dgm:t>
    </dgm:pt>
    <dgm:pt modelId="{59CA1EC0-6BFE-9247-851B-6D2FDA5B95DF}" type="pres">
      <dgm:prSet presAssocID="{4F278EB4-0F55-F142-9A9E-73885A211D08}" presName="compositeShape" presStyleCnt="0">
        <dgm:presLayoutVars>
          <dgm:chMax val="7"/>
          <dgm:dir/>
          <dgm:resizeHandles val="exact"/>
        </dgm:presLayoutVars>
      </dgm:prSet>
      <dgm:spPr/>
    </dgm:pt>
    <dgm:pt modelId="{AE9FBBDA-5AA1-3C47-AF40-88D077D7F2BB}" type="pres">
      <dgm:prSet presAssocID="{4F278EB4-0F55-F142-9A9E-73885A211D08}" presName="wedge1" presStyleLbl="node1" presStyleIdx="0" presStyleCnt="3"/>
      <dgm:spPr/>
      <dgm:t>
        <a:bodyPr/>
        <a:lstStyle/>
        <a:p>
          <a:endParaRPr lang="fr-FR"/>
        </a:p>
      </dgm:t>
    </dgm:pt>
    <dgm:pt modelId="{D82A2016-36A8-3D40-A7DE-22AB2651DE93}" type="pres">
      <dgm:prSet presAssocID="{4F278EB4-0F55-F142-9A9E-73885A211D0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527929-343B-4144-9806-C837AAEAEFF9}" type="pres">
      <dgm:prSet presAssocID="{4F278EB4-0F55-F142-9A9E-73885A211D08}" presName="wedge2" presStyleLbl="node1" presStyleIdx="1" presStyleCnt="3"/>
      <dgm:spPr/>
      <dgm:t>
        <a:bodyPr/>
        <a:lstStyle/>
        <a:p>
          <a:endParaRPr lang="fr-FR"/>
        </a:p>
      </dgm:t>
    </dgm:pt>
    <dgm:pt modelId="{DD0BC04B-595F-2D46-B8AB-08A11C241329}" type="pres">
      <dgm:prSet presAssocID="{4F278EB4-0F55-F142-9A9E-73885A211D0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38F6BC-8246-1948-880C-BD49EA8C221D}" type="pres">
      <dgm:prSet presAssocID="{4F278EB4-0F55-F142-9A9E-73885A211D08}" presName="wedge3" presStyleLbl="node1" presStyleIdx="2" presStyleCnt="3"/>
      <dgm:spPr/>
      <dgm:t>
        <a:bodyPr/>
        <a:lstStyle/>
        <a:p>
          <a:endParaRPr lang="fr-FR"/>
        </a:p>
      </dgm:t>
    </dgm:pt>
    <dgm:pt modelId="{5D4AE288-0089-7246-94DE-B6744BFF0FDC}" type="pres">
      <dgm:prSet presAssocID="{4F278EB4-0F55-F142-9A9E-73885A211D0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FD2D45-89D2-AF42-8AC5-318DD548B2B2}" type="presOf" srcId="{4F4A7816-2395-0040-9D6E-37765B9FCF1A}" destId="{DD0BC04B-595F-2D46-B8AB-08A11C241329}" srcOrd="1" destOrd="0" presId="urn:microsoft.com/office/officeart/2005/8/layout/chart3"/>
    <dgm:cxn modelId="{FD241A54-293C-EF4B-A66B-34EB1C2D4226}" type="presOf" srcId="{C4FBD6D2-7E79-8E48-A6E9-2801220DC771}" destId="{5D4AE288-0089-7246-94DE-B6744BFF0FDC}" srcOrd="1" destOrd="0" presId="urn:microsoft.com/office/officeart/2005/8/layout/chart3"/>
    <dgm:cxn modelId="{E3AC5A40-63E5-B64B-A9D2-9F82619239E8}" type="presOf" srcId="{4F278EB4-0F55-F142-9A9E-73885A211D08}" destId="{59CA1EC0-6BFE-9247-851B-6D2FDA5B95DF}" srcOrd="0" destOrd="0" presId="urn:microsoft.com/office/officeart/2005/8/layout/chart3"/>
    <dgm:cxn modelId="{79394E57-B486-E644-A2DB-A1A6893DC457}" type="presOf" srcId="{F920ECD0-BB4C-814B-8EF2-CC3EB4281669}" destId="{D82A2016-36A8-3D40-A7DE-22AB2651DE93}" srcOrd="1" destOrd="0" presId="urn:microsoft.com/office/officeart/2005/8/layout/chart3"/>
    <dgm:cxn modelId="{F0022AEF-B069-0649-B747-4D9E9E07E113}" srcId="{4F278EB4-0F55-F142-9A9E-73885A211D08}" destId="{4F4A7816-2395-0040-9D6E-37765B9FCF1A}" srcOrd="1" destOrd="0" parTransId="{C342E495-A4ED-4E4A-BB5F-36E49B221FBF}" sibTransId="{666E7D86-9B71-0645-8A37-C8CFACBFBF86}"/>
    <dgm:cxn modelId="{762EA844-F66D-A94C-84EB-5765D5CCB44C}" srcId="{4F278EB4-0F55-F142-9A9E-73885A211D08}" destId="{F920ECD0-BB4C-814B-8EF2-CC3EB4281669}" srcOrd="0" destOrd="0" parTransId="{5736282E-58B1-7E40-A1E9-92A6DB8F2D8D}" sibTransId="{399E3A0C-D57B-9D49-B900-4C0C1FB81A45}"/>
    <dgm:cxn modelId="{1D4E6C6E-A5E2-D043-B240-D868B3BF6F40}" type="presOf" srcId="{C4FBD6D2-7E79-8E48-A6E9-2801220DC771}" destId="{A738F6BC-8246-1948-880C-BD49EA8C221D}" srcOrd="0" destOrd="0" presId="urn:microsoft.com/office/officeart/2005/8/layout/chart3"/>
    <dgm:cxn modelId="{EE89F961-6580-A242-81C1-D917984E15B7}" srcId="{4F278EB4-0F55-F142-9A9E-73885A211D08}" destId="{C4FBD6D2-7E79-8E48-A6E9-2801220DC771}" srcOrd="2" destOrd="0" parTransId="{84FEDD6E-5DA7-4644-857B-047D6604B5DB}" sibTransId="{4CCBEF4A-9CE2-3E44-8615-5BE84A79697B}"/>
    <dgm:cxn modelId="{298A25FA-D6CC-1A42-9A5F-D8A683A04D2C}" type="presOf" srcId="{F920ECD0-BB4C-814B-8EF2-CC3EB4281669}" destId="{AE9FBBDA-5AA1-3C47-AF40-88D077D7F2BB}" srcOrd="0" destOrd="0" presId="urn:microsoft.com/office/officeart/2005/8/layout/chart3"/>
    <dgm:cxn modelId="{A752EC72-29C6-9D46-9447-5B2E583C3B26}" type="presOf" srcId="{4F4A7816-2395-0040-9D6E-37765B9FCF1A}" destId="{97527929-343B-4144-9806-C837AAEAEFF9}" srcOrd="0" destOrd="0" presId="urn:microsoft.com/office/officeart/2005/8/layout/chart3"/>
    <dgm:cxn modelId="{484DC5F8-F014-CF4F-8800-A20DD33A4543}" type="presParOf" srcId="{59CA1EC0-6BFE-9247-851B-6D2FDA5B95DF}" destId="{AE9FBBDA-5AA1-3C47-AF40-88D077D7F2BB}" srcOrd="0" destOrd="0" presId="urn:microsoft.com/office/officeart/2005/8/layout/chart3"/>
    <dgm:cxn modelId="{4A419E8A-1E0F-0B4D-B972-02F7CE866AB7}" type="presParOf" srcId="{59CA1EC0-6BFE-9247-851B-6D2FDA5B95DF}" destId="{D82A2016-36A8-3D40-A7DE-22AB2651DE93}" srcOrd="1" destOrd="0" presId="urn:microsoft.com/office/officeart/2005/8/layout/chart3"/>
    <dgm:cxn modelId="{860DBAAA-94B6-AC43-B70F-0C99FC0785C8}" type="presParOf" srcId="{59CA1EC0-6BFE-9247-851B-6D2FDA5B95DF}" destId="{97527929-343B-4144-9806-C837AAEAEFF9}" srcOrd="2" destOrd="0" presId="urn:microsoft.com/office/officeart/2005/8/layout/chart3"/>
    <dgm:cxn modelId="{653A37C8-A4ED-E448-B702-19C64C46F956}" type="presParOf" srcId="{59CA1EC0-6BFE-9247-851B-6D2FDA5B95DF}" destId="{DD0BC04B-595F-2D46-B8AB-08A11C241329}" srcOrd="3" destOrd="0" presId="urn:microsoft.com/office/officeart/2005/8/layout/chart3"/>
    <dgm:cxn modelId="{8AC86DCB-6C3A-9F48-BBF8-5C4A2564E3B6}" type="presParOf" srcId="{59CA1EC0-6BFE-9247-851B-6D2FDA5B95DF}" destId="{A738F6BC-8246-1948-880C-BD49EA8C221D}" srcOrd="4" destOrd="0" presId="urn:microsoft.com/office/officeart/2005/8/layout/chart3"/>
    <dgm:cxn modelId="{86116CEF-41C8-814B-B179-1DA0E693B4A6}" type="presParOf" srcId="{59CA1EC0-6BFE-9247-851B-6D2FDA5B95DF}" destId="{5D4AE288-0089-7246-94DE-B6744BFF0FD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F72056-FB22-464E-9F73-036020D30743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08E95694-1497-DF4C-B081-56923CD31EBA}">
      <dgm:prSet phldrT="[Texte]" custT="1"/>
      <dgm:spPr>
        <a:solidFill>
          <a:schemeClr val="accent5">
            <a:lumMod val="75000"/>
            <a:alpha val="46000"/>
          </a:schemeClr>
        </a:solidFill>
      </dgm:spPr>
      <dgm:t>
        <a:bodyPr/>
        <a:lstStyle/>
        <a:p>
          <a:r>
            <a:rPr lang="fr-FR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rPr>
            <a:t>Milieux de soins physiques</a:t>
          </a:r>
          <a:endParaRPr lang="fr-FR" sz="24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</a:endParaRPr>
        </a:p>
      </dgm:t>
    </dgm:pt>
    <dgm:pt modelId="{7482CE58-D7CC-BC47-B262-1D0136972AC6}" type="parTrans" cxnId="{070E288B-97F6-6642-BCCA-B034C21C671E}">
      <dgm:prSet/>
      <dgm:spPr/>
      <dgm:t>
        <a:bodyPr/>
        <a:lstStyle/>
        <a:p>
          <a:endParaRPr lang="fr-FR"/>
        </a:p>
      </dgm:t>
    </dgm:pt>
    <dgm:pt modelId="{AB37BE66-8199-604E-9A95-03F2025817AC}" type="sibTrans" cxnId="{070E288B-97F6-6642-BCCA-B034C21C671E}">
      <dgm:prSet/>
      <dgm:spPr/>
      <dgm:t>
        <a:bodyPr/>
        <a:lstStyle/>
        <a:p>
          <a:endParaRPr lang="fr-FR"/>
        </a:p>
      </dgm:t>
    </dgm:pt>
    <dgm:pt modelId="{89EB3648-00CB-A240-9EE7-B0FC0EC34B21}">
      <dgm:prSet phldrT="[Texte]"/>
      <dgm:spPr>
        <a:solidFill>
          <a:schemeClr val="bg1">
            <a:alpha val="0"/>
          </a:schemeClr>
        </a:solidFill>
      </dgm:spPr>
      <dgm:t>
        <a:bodyPr/>
        <a:lstStyle/>
        <a:p>
          <a:endParaRPr lang="fr-FR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</a:endParaRPr>
        </a:p>
      </dgm:t>
    </dgm:pt>
    <dgm:pt modelId="{F269094E-C11D-0243-8D58-780DDB64A09F}" type="sibTrans" cxnId="{618AADF3-2F69-B04E-B777-1CE1D7C3BD9F}">
      <dgm:prSet/>
      <dgm:spPr/>
      <dgm:t>
        <a:bodyPr/>
        <a:lstStyle/>
        <a:p>
          <a:endParaRPr lang="fr-FR"/>
        </a:p>
      </dgm:t>
    </dgm:pt>
    <dgm:pt modelId="{5AC6C810-3895-0C40-B451-642CCB2C6FA6}" type="parTrans" cxnId="{618AADF3-2F69-B04E-B777-1CE1D7C3BD9F}">
      <dgm:prSet/>
      <dgm:spPr/>
      <dgm:t>
        <a:bodyPr/>
        <a:lstStyle/>
        <a:p>
          <a:endParaRPr lang="fr-FR"/>
        </a:p>
      </dgm:t>
    </dgm:pt>
    <dgm:pt modelId="{360ED5A4-0330-4D4A-8875-2ABA597795FC}" type="pres">
      <dgm:prSet presAssocID="{B6F72056-FB22-464E-9F73-036020D30743}" presName="compositeShape" presStyleCnt="0">
        <dgm:presLayoutVars>
          <dgm:chMax val="7"/>
          <dgm:dir/>
          <dgm:resizeHandles val="exact"/>
        </dgm:presLayoutVars>
      </dgm:prSet>
      <dgm:spPr/>
    </dgm:pt>
    <dgm:pt modelId="{AC27A20D-6D86-2F4E-9AB8-8A390574A4B3}" type="pres">
      <dgm:prSet presAssocID="{08E95694-1497-DF4C-B081-56923CD31EBA}" presName="circ1" presStyleLbl="vennNode1" presStyleIdx="0" presStyleCnt="2"/>
      <dgm:spPr/>
      <dgm:t>
        <a:bodyPr/>
        <a:lstStyle/>
        <a:p>
          <a:endParaRPr lang="fr-FR"/>
        </a:p>
      </dgm:t>
    </dgm:pt>
    <dgm:pt modelId="{291ECA27-E0B9-6148-8170-7FA386BA4ED3}" type="pres">
      <dgm:prSet presAssocID="{08E95694-1497-DF4C-B081-56923CD31EB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440311-7B5B-2643-81EC-6793C3A827DF}" type="pres">
      <dgm:prSet presAssocID="{89EB3648-00CB-A240-9EE7-B0FC0EC34B21}" presName="circ2" presStyleLbl="vennNode1" presStyleIdx="1" presStyleCnt="2"/>
      <dgm:spPr/>
      <dgm:t>
        <a:bodyPr/>
        <a:lstStyle/>
        <a:p>
          <a:endParaRPr lang="fr-FR"/>
        </a:p>
      </dgm:t>
    </dgm:pt>
    <dgm:pt modelId="{B1918C0A-C7C2-F94A-95B3-7816D9873BBF}" type="pres">
      <dgm:prSet presAssocID="{89EB3648-00CB-A240-9EE7-B0FC0EC34B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18AADF3-2F69-B04E-B777-1CE1D7C3BD9F}" srcId="{B6F72056-FB22-464E-9F73-036020D30743}" destId="{89EB3648-00CB-A240-9EE7-B0FC0EC34B21}" srcOrd="1" destOrd="0" parTransId="{5AC6C810-3895-0C40-B451-642CCB2C6FA6}" sibTransId="{F269094E-C11D-0243-8D58-780DDB64A09F}"/>
    <dgm:cxn modelId="{9FDE3B8D-59BA-1447-B0AD-6134E8F86E62}" type="presOf" srcId="{B6F72056-FB22-464E-9F73-036020D30743}" destId="{360ED5A4-0330-4D4A-8875-2ABA597795FC}" srcOrd="0" destOrd="0" presId="urn:microsoft.com/office/officeart/2005/8/layout/venn1"/>
    <dgm:cxn modelId="{3F2457EB-59DA-C344-90D2-9DC9EFC291DE}" type="presOf" srcId="{89EB3648-00CB-A240-9EE7-B0FC0EC34B21}" destId="{B1918C0A-C7C2-F94A-95B3-7816D9873BBF}" srcOrd="1" destOrd="0" presId="urn:microsoft.com/office/officeart/2005/8/layout/venn1"/>
    <dgm:cxn modelId="{92F7B4EA-3367-0C40-9E0B-A78A02FB9DE6}" type="presOf" srcId="{89EB3648-00CB-A240-9EE7-B0FC0EC34B21}" destId="{66440311-7B5B-2643-81EC-6793C3A827DF}" srcOrd="0" destOrd="0" presId="urn:microsoft.com/office/officeart/2005/8/layout/venn1"/>
    <dgm:cxn modelId="{113A00A4-64B3-C547-BE5F-113C32D26398}" type="presOf" srcId="{08E95694-1497-DF4C-B081-56923CD31EBA}" destId="{AC27A20D-6D86-2F4E-9AB8-8A390574A4B3}" srcOrd="0" destOrd="0" presId="urn:microsoft.com/office/officeart/2005/8/layout/venn1"/>
    <dgm:cxn modelId="{6675A377-F2EE-1243-8639-C3CDED74067F}" type="presOf" srcId="{08E95694-1497-DF4C-B081-56923CD31EBA}" destId="{291ECA27-E0B9-6148-8170-7FA386BA4ED3}" srcOrd="1" destOrd="0" presId="urn:microsoft.com/office/officeart/2005/8/layout/venn1"/>
    <dgm:cxn modelId="{070E288B-97F6-6642-BCCA-B034C21C671E}" srcId="{B6F72056-FB22-464E-9F73-036020D30743}" destId="{08E95694-1497-DF4C-B081-56923CD31EBA}" srcOrd="0" destOrd="0" parTransId="{7482CE58-D7CC-BC47-B262-1D0136972AC6}" sibTransId="{AB37BE66-8199-604E-9A95-03F2025817AC}"/>
    <dgm:cxn modelId="{8B80B65B-EE29-1C47-97DB-EB63690BF777}" type="presParOf" srcId="{360ED5A4-0330-4D4A-8875-2ABA597795FC}" destId="{AC27A20D-6D86-2F4E-9AB8-8A390574A4B3}" srcOrd="0" destOrd="0" presId="urn:microsoft.com/office/officeart/2005/8/layout/venn1"/>
    <dgm:cxn modelId="{537191FD-21AD-8A4E-B938-FDBE0EE35288}" type="presParOf" srcId="{360ED5A4-0330-4D4A-8875-2ABA597795FC}" destId="{291ECA27-E0B9-6148-8170-7FA386BA4ED3}" srcOrd="1" destOrd="0" presId="urn:microsoft.com/office/officeart/2005/8/layout/venn1"/>
    <dgm:cxn modelId="{4264194E-4452-474E-99EA-737A8D42484E}" type="presParOf" srcId="{360ED5A4-0330-4D4A-8875-2ABA597795FC}" destId="{66440311-7B5B-2643-81EC-6793C3A827DF}" srcOrd="2" destOrd="0" presId="urn:microsoft.com/office/officeart/2005/8/layout/venn1"/>
    <dgm:cxn modelId="{98F74747-C6E7-9248-B75C-1A66961C178D}" type="presParOf" srcId="{360ED5A4-0330-4D4A-8875-2ABA597795FC}" destId="{B1918C0A-C7C2-F94A-95B3-7816D9873BBF}" srcOrd="3" destOrd="0" presId="urn:microsoft.com/office/officeart/2005/8/layout/venn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F72056-FB22-464E-9F73-036020D30743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08E95694-1497-DF4C-B081-56923CD31EBA}">
      <dgm:prSet phldrT="[Texte]" custT="1"/>
      <dgm:spPr>
        <a:solidFill>
          <a:schemeClr val="accent5">
            <a:lumMod val="75000"/>
            <a:alpha val="46000"/>
          </a:schemeClr>
        </a:solidFill>
      </dgm:spPr>
      <dgm:t>
        <a:bodyPr/>
        <a:lstStyle/>
        <a:p>
          <a:r>
            <a:rPr lang="fr-FR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rPr>
            <a:t>Milieux de soins physiques</a:t>
          </a:r>
          <a:endParaRPr lang="fr-FR" sz="24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</a:endParaRPr>
        </a:p>
      </dgm:t>
    </dgm:pt>
    <dgm:pt modelId="{7482CE58-D7CC-BC47-B262-1D0136972AC6}" type="parTrans" cxnId="{070E288B-97F6-6642-BCCA-B034C21C671E}">
      <dgm:prSet/>
      <dgm:spPr/>
      <dgm:t>
        <a:bodyPr/>
        <a:lstStyle/>
        <a:p>
          <a:endParaRPr lang="fr-FR"/>
        </a:p>
      </dgm:t>
    </dgm:pt>
    <dgm:pt modelId="{AB37BE66-8199-604E-9A95-03F2025817AC}" type="sibTrans" cxnId="{070E288B-97F6-6642-BCCA-B034C21C671E}">
      <dgm:prSet/>
      <dgm:spPr/>
      <dgm:t>
        <a:bodyPr/>
        <a:lstStyle/>
        <a:p>
          <a:endParaRPr lang="fr-FR"/>
        </a:p>
      </dgm:t>
    </dgm:pt>
    <dgm:pt modelId="{89EB3648-00CB-A240-9EE7-B0FC0EC34B21}">
      <dgm:prSet phldrT="[Texte]" custT="1"/>
      <dgm:spPr>
        <a:solidFill>
          <a:schemeClr val="tx2">
            <a:lumMod val="40000"/>
            <a:lumOff val="60000"/>
            <a:alpha val="71000"/>
          </a:schemeClr>
        </a:solidFill>
      </dgm:spPr>
      <dgm:t>
        <a:bodyPr/>
        <a:lstStyle/>
        <a:p>
          <a:r>
            <a:rPr lang="fr-FR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rPr>
            <a:t>Problèmes de santé mentale</a:t>
          </a:r>
          <a:endParaRPr lang="fr-FR" sz="24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</a:endParaRPr>
        </a:p>
      </dgm:t>
    </dgm:pt>
    <dgm:pt modelId="{5AC6C810-3895-0C40-B451-642CCB2C6FA6}" type="parTrans" cxnId="{618AADF3-2F69-B04E-B777-1CE1D7C3BD9F}">
      <dgm:prSet/>
      <dgm:spPr/>
      <dgm:t>
        <a:bodyPr/>
        <a:lstStyle/>
        <a:p>
          <a:endParaRPr lang="fr-FR"/>
        </a:p>
      </dgm:t>
    </dgm:pt>
    <dgm:pt modelId="{F269094E-C11D-0243-8D58-780DDB64A09F}" type="sibTrans" cxnId="{618AADF3-2F69-B04E-B777-1CE1D7C3BD9F}">
      <dgm:prSet/>
      <dgm:spPr/>
      <dgm:t>
        <a:bodyPr/>
        <a:lstStyle/>
        <a:p>
          <a:endParaRPr lang="fr-FR"/>
        </a:p>
      </dgm:t>
    </dgm:pt>
    <dgm:pt modelId="{360ED5A4-0330-4D4A-8875-2ABA597795FC}" type="pres">
      <dgm:prSet presAssocID="{B6F72056-FB22-464E-9F73-036020D30743}" presName="compositeShape" presStyleCnt="0">
        <dgm:presLayoutVars>
          <dgm:chMax val="7"/>
          <dgm:dir/>
          <dgm:resizeHandles val="exact"/>
        </dgm:presLayoutVars>
      </dgm:prSet>
      <dgm:spPr/>
    </dgm:pt>
    <dgm:pt modelId="{AC27A20D-6D86-2F4E-9AB8-8A390574A4B3}" type="pres">
      <dgm:prSet presAssocID="{08E95694-1497-DF4C-B081-56923CD31EBA}" presName="circ1" presStyleLbl="vennNode1" presStyleIdx="0" presStyleCnt="2"/>
      <dgm:spPr/>
      <dgm:t>
        <a:bodyPr/>
        <a:lstStyle/>
        <a:p>
          <a:endParaRPr lang="fr-FR"/>
        </a:p>
      </dgm:t>
    </dgm:pt>
    <dgm:pt modelId="{291ECA27-E0B9-6148-8170-7FA386BA4ED3}" type="pres">
      <dgm:prSet presAssocID="{08E95694-1497-DF4C-B081-56923CD31EB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440311-7B5B-2643-81EC-6793C3A827DF}" type="pres">
      <dgm:prSet presAssocID="{89EB3648-00CB-A240-9EE7-B0FC0EC34B21}" presName="circ2" presStyleLbl="vennNode1" presStyleIdx="1" presStyleCnt="2"/>
      <dgm:spPr/>
      <dgm:t>
        <a:bodyPr/>
        <a:lstStyle/>
        <a:p>
          <a:endParaRPr lang="fr-FR"/>
        </a:p>
      </dgm:t>
    </dgm:pt>
    <dgm:pt modelId="{B1918C0A-C7C2-F94A-95B3-7816D9873BBF}" type="pres">
      <dgm:prSet presAssocID="{89EB3648-00CB-A240-9EE7-B0FC0EC34B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18AADF3-2F69-B04E-B777-1CE1D7C3BD9F}" srcId="{B6F72056-FB22-464E-9F73-036020D30743}" destId="{89EB3648-00CB-A240-9EE7-B0FC0EC34B21}" srcOrd="1" destOrd="0" parTransId="{5AC6C810-3895-0C40-B451-642CCB2C6FA6}" sibTransId="{F269094E-C11D-0243-8D58-780DDB64A09F}"/>
    <dgm:cxn modelId="{7029F8C1-74D1-EA40-8422-03A5DCFECD81}" type="presOf" srcId="{89EB3648-00CB-A240-9EE7-B0FC0EC34B21}" destId="{66440311-7B5B-2643-81EC-6793C3A827DF}" srcOrd="0" destOrd="0" presId="urn:microsoft.com/office/officeart/2005/8/layout/venn1"/>
    <dgm:cxn modelId="{0159A7CC-5BC0-4940-B8A0-4C9398E9727A}" type="presOf" srcId="{89EB3648-00CB-A240-9EE7-B0FC0EC34B21}" destId="{B1918C0A-C7C2-F94A-95B3-7816D9873BBF}" srcOrd="1" destOrd="0" presId="urn:microsoft.com/office/officeart/2005/8/layout/venn1"/>
    <dgm:cxn modelId="{4BE76A09-E4D7-7442-BF7E-DB961E17786F}" type="presOf" srcId="{08E95694-1497-DF4C-B081-56923CD31EBA}" destId="{AC27A20D-6D86-2F4E-9AB8-8A390574A4B3}" srcOrd="0" destOrd="0" presId="urn:microsoft.com/office/officeart/2005/8/layout/venn1"/>
    <dgm:cxn modelId="{72D9FDFD-5F02-8B41-8D78-B828FFC2153C}" type="presOf" srcId="{08E95694-1497-DF4C-B081-56923CD31EBA}" destId="{291ECA27-E0B9-6148-8170-7FA386BA4ED3}" srcOrd="1" destOrd="0" presId="urn:microsoft.com/office/officeart/2005/8/layout/venn1"/>
    <dgm:cxn modelId="{2F708A14-6FA9-354F-AB1B-C6D650FF69D5}" type="presOf" srcId="{B6F72056-FB22-464E-9F73-036020D30743}" destId="{360ED5A4-0330-4D4A-8875-2ABA597795FC}" srcOrd="0" destOrd="0" presId="urn:microsoft.com/office/officeart/2005/8/layout/venn1"/>
    <dgm:cxn modelId="{070E288B-97F6-6642-BCCA-B034C21C671E}" srcId="{B6F72056-FB22-464E-9F73-036020D30743}" destId="{08E95694-1497-DF4C-B081-56923CD31EBA}" srcOrd="0" destOrd="0" parTransId="{7482CE58-D7CC-BC47-B262-1D0136972AC6}" sibTransId="{AB37BE66-8199-604E-9A95-03F2025817AC}"/>
    <dgm:cxn modelId="{8A98ACDA-6DCB-6A41-9B8F-682522E2227C}" type="presParOf" srcId="{360ED5A4-0330-4D4A-8875-2ABA597795FC}" destId="{AC27A20D-6D86-2F4E-9AB8-8A390574A4B3}" srcOrd="0" destOrd="0" presId="urn:microsoft.com/office/officeart/2005/8/layout/venn1"/>
    <dgm:cxn modelId="{8FA05527-B7CE-154D-B4D5-D292C7D35CEF}" type="presParOf" srcId="{360ED5A4-0330-4D4A-8875-2ABA597795FC}" destId="{291ECA27-E0B9-6148-8170-7FA386BA4ED3}" srcOrd="1" destOrd="0" presId="urn:microsoft.com/office/officeart/2005/8/layout/venn1"/>
    <dgm:cxn modelId="{0C49ADA7-4F6A-A047-9C35-B56B1BE998CB}" type="presParOf" srcId="{360ED5A4-0330-4D4A-8875-2ABA597795FC}" destId="{66440311-7B5B-2643-81EC-6793C3A827DF}" srcOrd="2" destOrd="0" presId="urn:microsoft.com/office/officeart/2005/8/layout/venn1"/>
    <dgm:cxn modelId="{51EE7FD1-9C94-064B-BBF1-A6C78C6BD555}" type="presParOf" srcId="{360ED5A4-0330-4D4A-8875-2ABA597795FC}" destId="{B1918C0A-C7C2-F94A-95B3-7816D9873BBF}" srcOrd="3" destOrd="0" presId="urn:microsoft.com/office/officeart/2005/8/layout/venn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F72056-FB22-464E-9F73-036020D30743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08E95694-1497-DF4C-B081-56923CD31EBA}">
      <dgm:prSet phldrT="[Texte]" custT="1"/>
      <dgm:spPr>
        <a:solidFill>
          <a:schemeClr val="bg1">
            <a:alpha val="0"/>
          </a:schemeClr>
        </a:solidFill>
      </dgm:spPr>
      <dgm:t>
        <a:bodyPr/>
        <a:lstStyle/>
        <a:p>
          <a:endParaRPr lang="fr-FR" sz="24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</a:endParaRPr>
        </a:p>
      </dgm:t>
    </dgm:pt>
    <dgm:pt modelId="{7482CE58-D7CC-BC47-B262-1D0136972AC6}" type="parTrans" cxnId="{070E288B-97F6-6642-BCCA-B034C21C671E}">
      <dgm:prSet/>
      <dgm:spPr/>
      <dgm:t>
        <a:bodyPr/>
        <a:lstStyle/>
        <a:p>
          <a:endParaRPr lang="fr-FR"/>
        </a:p>
      </dgm:t>
    </dgm:pt>
    <dgm:pt modelId="{AB37BE66-8199-604E-9A95-03F2025817AC}" type="sibTrans" cxnId="{070E288B-97F6-6642-BCCA-B034C21C671E}">
      <dgm:prSet/>
      <dgm:spPr/>
      <dgm:t>
        <a:bodyPr/>
        <a:lstStyle/>
        <a:p>
          <a:endParaRPr lang="fr-FR"/>
        </a:p>
      </dgm:t>
    </dgm:pt>
    <dgm:pt modelId="{89EB3648-00CB-A240-9EE7-B0FC0EC34B21}">
      <dgm:prSet phldrT="[Texte]" custT="1"/>
      <dgm:spPr>
        <a:solidFill>
          <a:schemeClr val="tx2">
            <a:lumMod val="40000"/>
            <a:lumOff val="60000"/>
            <a:alpha val="71000"/>
          </a:schemeClr>
        </a:solidFill>
      </dgm:spPr>
      <dgm:t>
        <a:bodyPr/>
        <a:lstStyle/>
        <a:p>
          <a:r>
            <a:rPr lang="fr-FR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rPr>
            <a:t>Milieux de soins de santé mentale</a:t>
          </a:r>
          <a:endParaRPr lang="fr-FR" sz="24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</a:endParaRPr>
        </a:p>
      </dgm:t>
    </dgm:pt>
    <dgm:pt modelId="{5AC6C810-3895-0C40-B451-642CCB2C6FA6}" type="parTrans" cxnId="{618AADF3-2F69-B04E-B777-1CE1D7C3BD9F}">
      <dgm:prSet/>
      <dgm:spPr/>
      <dgm:t>
        <a:bodyPr/>
        <a:lstStyle/>
        <a:p>
          <a:endParaRPr lang="fr-FR"/>
        </a:p>
      </dgm:t>
    </dgm:pt>
    <dgm:pt modelId="{F269094E-C11D-0243-8D58-780DDB64A09F}" type="sibTrans" cxnId="{618AADF3-2F69-B04E-B777-1CE1D7C3BD9F}">
      <dgm:prSet/>
      <dgm:spPr/>
      <dgm:t>
        <a:bodyPr/>
        <a:lstStyle/>
        <a:p>
          <a:endParaRPr lang="fr-FR"/>
        </a:p>
      </dgm:t>
    </dgm:pt>
    <dgm:pt modelId="{360ED5A4-0330-4D4A-8875-2ABA597795FC}" type="pres">
      <dgm:prSet presAssocID="{B6F72056-FB22-464E-9F73-036020D30743}" presName="compositeShape" presStyleCnt="0">
        <dgm:presLayoutVars>
          <dgm:chMax val="7"/>
          <dgm:dir/>
          <dgm:resizeHandles val="exact"/>
        </dgm:presLayoutVars>
      </dgm:prSet>
      <dgm:spPr/>
    </dgm:pt>
    <dgm:pt modelId="{EAFFAFC5-183F-D949-A152-E003A5091FEC}" type="pres">
      <dgm:prSet presAssocID="{89EB3648-00CB-A240-9EE7-B0FC0EC34B21}" presName="circ1" presStyleLbl="vennNode1" presStyleIdx="0" presStyleCnt="2"/>
      <dgm:spPr/>
      <dgm:t>
        <a:bodyPr/>
        <a:lstStyle/>
        <a:p>
          <a:endParaRPr lang="fr-FR"/>
        </a:p>
      </dgm:t>
    </dgm:pt>
    <dgm:pt modelId="{AE0D4B56-F622-4343-BD59-5A162FC88C2A}" type="pres">
      <dgm:prSet presAssocID="{89EB3648-00CB-A240-9EE7-B0FC0EC34B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116F4F-49F0-8E4B-B7CF-1CD4F1305132}" type="pres">
      <dgm:prSet presAssocID="{08E95694-1497-DF4C-B081-56923CD31EBA}" presName="circ2" presStyleLbl="vennNode1" presStyleIdx="1" presStyleCnt="2"/>
      <dgm:spPr/>
      <dgm:t>
        <a:bodyPr/>
        <a:lstStyle/>
        <a:p>
          <a:endParaRPr lang="fr-FR"/>
        </a:p>
      </dgm:t>
    </dgm:pt>
    <dgm:pt modelId="{396BAE9E-92C1-FA48-B456-94048F78F60B}" type="pres">
      <dgm:prSet presAssocID="{08E95694-1497-DF4C-B081-56923CD31E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18AADF3-2F69-B04E-B777-1CE1D7C3BD9F}" srcId="{B6F72056-FB22-464E-9F73-036020D30743}" destId="{89EB3648-00CB-A240-9EE7-B0FC0EC34B21}" srcOrd="0" destOrd="0" parTransId="{5AC6C810-3895-0C40-B451-642CCB2C6FA6}" sibTransId="{F269094E-C11D-0243-8D58-780DDB64A09F}"/>
    <dgm:cxn modelId="{402A612D-8D49-2F47-BBD6-41178D651B6C}" type="presOf" srcId="{89EB3648-00CB-A240-9EE7-B0FC0EC34B21}" destId="{EAFFAFC5-183F-D949-A152-E003A5091FEC}" srcOrd="0" destOrd="0" presId="urn:microsoft.com/office/officeart/2005/8/layout/venn1"/>
    <dgm:cxn modelId="{DAE229CC-39D5-1B4C-BD98-FAE678BA3FB0}" type="presOf" srcId="{89EB3648-00CB-A240-9EE7-B0FC0EC34B21}" destId="{AE0D4B56-F622-4343-BD59-5A162FC88C2A}" srcOrd="1" destOrd="0" presId="urn:microsoft.com/office/officeart/2005/8/layout/venn1"/>
    <dgm:cxn modelId="{2E40EB8A-6B77-6442-9A11-FA3EE06F1949}" type="presOf" srcId="{08E95694-1497-DF4C-B081-56923CD31EBA}" destId="{86116F4F-49F0-8E4B-B7CF-1CD4F1305132}" srcOrd="0" destOrd="0" presId="urn:microsoft.com/office/officeart/2005/8/layout/venn1"/>
    <dgm:cxn modelId="{D132E770-AA44-0D49-B212-C5454B5B6120}" type="presOf" srcId="{B6F72056-FB22-464E-9F73-036020D30743}" destId="{360ED5A4-0330-4D4A-8875-2ABA597795FC}" srcOrd="0" destOrd="0" presId="urn:microsoft.com/office/officeart/2005/8/layout/venn1"/>
    <dgm:cxn modelId="{070E288B-97F6-6642-BCCA-B034C21C671E}" srcId="{B6F72056-FB22-464E-9F73-036020D30743}" destId="{08E95694-1497-DF4C-B081-56923CD31EBA}" srcOrd="1" destOrd="0" parTransId="{7482CE58-D7CC-BC47-B262-1D0136972AC6}" sibTransId="{AB37BE66-8199-604E-9A95-03F2025817AC}"/>
    <dgm:cxn modelId="{AFDFCAE4-FF0D-5541-B9C6-EBBA24C0030C}" type="presOf" srcId="{08E95694-1497-DF4C-B081-56923CD31EBA}" destId="{396BAE9E-92C1-FA48-B456-94048F78F60B}" srcOrd="1" destOrd="0" presId="urn:microsoft.com/office/officeart/2005/8/layout/venn1"/>
    <dgm:cxn modelId="{4A0E0480-5E7C-A04C-9E4A-ADABB48F0C76}" type="presParOf" srcId="{360ED5A4-0330-4D4A-8875-2ABA597795FC}" destId="{EAFFAFC5-183F-D949-A152-E003A5091FEC}" srcOrd="0" destOrd="0" presId="urn:microsoft.com/office/officeart/2005/8/layout/venn1"/>
    <dgm:cxn modelId="{4FD71F51-65B1-7742-9E42-C15AA6A7733D}" type="presParOf" srcId="{360ED5A4-0330-4D4A-8875-2ABA597795FC}" destId="{AE0D4B56-F622-4343-BD59-5A162FC88C2A}" srcOrd="1" destOrd="0" presId="urn:microsoft.com/office/officeart/2005/8/layout/venn1"/>
    <dgm:cxn modelId="{25AE049D-329F-5843-9C9D-A1A94C0C5E25}" type="presParOf" srcId="{360ED5A4-0330-4D4A-8875-2ABA597795FC}" destId="{86116F4F-49F0-8E4B-B7CF-1CD4F1305132}" srcOrd="2" destOrd="0" presId="urn:microsoft.com/office/officeart/2005/8/layout/venn1"/>
    <dgm:cxn modelId="{605E4A80-D27F-004D-85FB-9E0915815D16}" type="presParOf" srcId="{360ED5A4-0330-4D4A-8875-2ABA597795FC}" destId="{396BAE9E-92C1-FA48-B456-94048F78F60B}" srcOrd="3" destOrd="0" presId="urn:microsoft.com/office/officeart/2005/8/layout/venn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F72056-FB22-464E-9F73-036020D30743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08E95694-1497-DF4C-B081-56923CD31EBA}">
      <dgm:prSet phldrT="[Texte]" custT="1"/>
      <dgm:spPr>
        <a:solidFill>
          <a:schemeClr val="accent5">
            <a:lumMod val="75000"/>
            <a:alpha val="46000"/>
          </a:schemeClr>
        </a:solidFill>
      </dgm:spPr>
      <dgm:t>
        <a:bodyPr/>
        <a:lstStyle/>
        <a:p>
          <a:r>
            <a:rPr lang="fr-FR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rPr>
            <a:t>Problèmes de santé physique</a:t>
          </a:r>
          <a:endParaRPr lang="fr-FR" sz="24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</a:endParaRPr>
        </a:p>
      </dgm:t>
    </dgm:pt>
    <dgm:pt modelId="{7482CE58-D7CC-BC47-B262-1D0136972AC6}" type="parTrans" cxnId="{070E288B-97F6-6642-BCCA-B034C21C671E}">
      <dgm:prSet/>
      <dgm:spPr/>
      <dgm:t>
        <a:bodyPr/>
        <a:lstStyle/>
        <a:p>
          <a:endParaRPr lang="fr-FR"/>
        </a:p>
      </dgm:t>
    </dgm:pt>
    <dgm:pt modelId="{AB37BE66-8199-604E-9A95-03F2025817AC}" type="sibTrans" cxnId="{070E288B-97F6-6642-BCCA-B034C21C671E}">
      <dgm:prSet/>
      <dgm:spPr/>
      <dgm:t>
        <a:bodyPr/>
        <a:lstStyle/>
        <a:p>
          <a:endParaRPr lang="fr-FR"/>
        </a:p>
      </dgm:t>
    </dgm:pt>
    <dgm:pt modelId="{89EB3648-00CB-A240-9EE7-B0FC0EC34B21}">
      <dgm:prSet phldrT="[Texte]" custT="1"/>
      <dgm:spPr>
        <a:solidFill>
          <a:schemeClr val="tx2">
            <a:lumMod val="40000"/>
            <a:lumOff val="60000"/>
            <a:alpha val="71000"/>
          </a:schemeClr>
        </a:solidFill>
      </dgm:spPr>
      <dgm:t>
        <a:bodyPr/>
        <a:lstStyle/>
        <a:p>
          <a:r>
            <a:rPr lang="fr-FR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rPr>
            <a:t>Milieux de soins de santé mentale</a:t>
          </a:r>
          <a:endParaRPr lang="fr-FR" sz="24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</a:endParaRPr>
        </a:p>
      </dgm:t>
    </dgm:pt>
    <dgm:pt modelId="{5AC6C810-3895-0C40-B451-642CCB2C6FA6}" type="parTrans" cxnId="{618AADF3-2F69-B04E-B777-1CE1D7C3BD9F}">
      <dgm:prSet/>
      <dgm:spPr/>
      <dgm:t>
        <a:bodyPr/>
        <a:lstStyle/>
        <a:p>
          <a:endParaRPr lang="fr-FR"/>
        </a:p>
      </dgm:t>
    </dgm:pt>
    <dgm:pt modelId="{F269094E-C11D-0243-8D58-780DDB64A09F}" type="sibTrans" cxnId="{618AADF3-2F69-B04E-B777-1CE1D7C3BD9F}">
      <dgm:prSet/>
      <dgm:spPr/>
      <dgm:t>
        <a:bodyPr/>
        <a:lstStyle/>
        <a:p>
          <a:endParaRPr lang="fr-FR"/>
        </a:p>
      </dgm:t>
    </dgm:pt>
    <dgm:pt modelId="{360ED5A4-0330-4D4A-8875-2ABA597795FC}" type="pres">
      <dgm:prSet presAssocID="{B6F72056-FB22-464E-9F73-036020D30743}" presName="compositeShape" presStyleCnt="0">
        <dgm:presLayoutVars>
          <dgm:chMax val="7"/>
          <dgm:dir/>
          <dgm:resizeHandles val="exact"/>
        </dgm:presLayoutVars>
      </dgm:prSet>
      <dgm:spPr/>
    </dgm:pt>
    <dgm:pt modelId="{EAFFAFC5-183F-D949-A152-E003A5091FEC}" type="pres">
      <dgm:prSet presAssocID="{89EB3648-00CB-A240-9EE7-B0FC0EC34B21}" presName="circ1" presStyleLbl="vennNode1" presStyleIdx="0" presStyleCnt="2"/>
      <dgm:spPr/>
      <dgm:t>
        <a:bodyPr/>
        <a:lstStyle/>
        <a:p>
          <a:endParaRPr lang="fr-FR"/>
        </a:p>
      </dgm:t>
    </dgm:pt>
    <dgm:pt modelId="{AE0D4B56-F622-4343-BD59-5A162FC88C2A}" type="pres">
      <dgm:prSet presAssocID="{89EB3648-00CB-A240-9EE7-B0FC0EC34B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116F4F-49F0-8E4B-B7CF-1CD4F1305132}" type="pres">
      <dgm:prSet presAssocID="{08E95694-1497-DF4C-B081-56923CD31EBA}" presName="circ2" presStyleLbl="vennNode1" presStyleIdx="1" presStyleCnt="2"/>
      <dgm:spPr/>
      <dgm:t>
        <a:bodyPr/>
        <a:lstStyle/>
        <a:p>
          <a:endParaRPr lang="fr-FR"/>
        </a:p>
      </dgm:t>
    </dgm:pt>
    <dgm:pt modelId="{396BAE9E-92C1-FA48-B456-94048F78F60B}" type="pres">
      <dgm:prSet presAssocID="{08E95694-1497-DF4C-B081-56923CD31E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18AADF3-2F69-B04E-B777-1CE1D7C3BD9F}" srcId="{B6F72056-FB22-464E-9F73-036020D30743}" destId="{89EB3648-00CB-A240-9EE7-B0FC0EC34B21}" srcOrd="0" destOrd="0" parTransId="{5AC6C810-3895-0C40-B451-642CCB2C6FA6}" sibTransId="{F269094E-C11D-0243-8D58-780DDB64A09F}"/>
    <dgm:cxn modelId="{92C2D788-96A0-5A44-8D0A-994117CD5A87}" type="presOf" srcId="{89EB3648-00CB-A240-9EE7-B0FC0EC34B21}" destId="{AE0D4B56-F622-4343-BD59-5A162FC88C2A}" srcOrd="1" destOrd="0" presId="urn:microsoft.com/office/officeart/2005/8/layout/venn1"/>
    <dgm:cxn modelId="{3C8A573D-B3A3-2F48-A23C-A9F934C52A80}" type="presOf" srcId="{08E95694-1497-DF4C-B081-56923CD31EBA}" destId="{396BAE9E-92C1-FA48-B456-94048F78F60B}" srcOrd="1" destOrd="0" presId="urn:microsoft.com/office/officeart/2005/8/layout/venn1"/>
    <dgm:cxn modelId="{504F802E-F0AF-2B4D-9172-ABF5AFF0BB23}" type="presOf" srcId="{08E95694-1497-DF4C-B081-56923CD31EBA}" destId="{86116F4F-49F0-8E4B-B7CF-1CD4F1305132}" srcOrd="0" destOrd="0" presId="urn:microsoft.com/office/officeart/2005/8/layout/venn1"/>
    <dgm:cxn modelId="{ECD7EE4E-563E-EC48-9FA8-FE461B58895B}" type="presOf" srcId="{B6F72056-FB22-464E-9F73-036020D30743}" destId="{360ED5A4-0330-4D4A-8875-2ABA597795FC}" srcOrd="0" destOrd="0" presId="urn:microsoft.com/office/officeart/2005/8/layout/venn1"/>
    <dgm:cxn modelId="{4F442734-5C45-C241-82F8-006B7342E949}" type="presOf" srcId="{89EB3648-00CB-A240-9EE7-B0FC0EC34B21}" destId="{EAFFAFC5-183F-D949-A152-E003A5091FEC}" srcOrd="0" destOrd="0" presId="urn:microsoft.com/office/officeart/2005/8/layout/venn1"/>
    <dgm:cxn modelId="{070E288B-97F6-6642-BCCA-B034C21C671E}" srcId="{B6F72056-FB22-464E-9F73-036020D30743}" destId="{08E95694-1497-DF4C-B081-56923CD31EBA}" srcOrd="1" destOrd="0" parTransId="{7482CE58-D7CC-BC47-B262-1D0136972AC6}" sibTransId="{AB37BE66-8199-604E-9A95-03F2025817AC}"/>
    <dgm:cxn modelId="{1CFD88C4-A48A-8E4C-9A7B-A409170CD61E}" type="presParOf" srcId="{360ED5A4-0330-4D4A-8875-2ABA597795FC}" destId="{EAFFAFC5-183F-D949-A152-E003A5091FEC}" srcOrd="0" destOrd="0" presId="urn:microsoft.com/office/officeart/2005/8/layout/venn1"/>
    <dgm:cxn modelId="{58229CE1-45F0-E54B-B682-3B7C79598DAB}" type="presParOf" srcId="{360ED5A4-0330-4D4A-8875-2ABA597795FC}" destId="{AE0D4B56-F622-4343-BD59-5A162FC88C2A}" srcOrd="1" destOrd="0" presId="urn:microsoft.com/office/officeart/2005/8/layout/venn1"/>
    <dgm:cxn modelId="{4B299C30-7CE9-C849-81DA-D04512E17C29}" type="presParOf" srcId="{360ED5A4-0330-4D4A-8875-2ABA597795FC}" destId="{86116F4F-49F0-8E4B-B7CF-1CD4F1305132}" srcOrd="2" destOrd="0" presId="urn:microsoft.com/office/officeart/2005/8/layout/venn1"/>
    <dgm:cxn modelId="{2B8901C3-5BE3-C548-8099-165AB7C6CE48}" type="presParOf" srcId="{360ED5A4-0330-4D4A-8875-2ABA597795FC}" destId="{396BAE9E-92C1-FA48-B456-94048F78F60B}" srcOrd="3" destOrd="0" presId="urn:microsoft.com/office/officeart/2005/8/layout/venn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391807-C002-B741-A8D3-D4EBE6BBF956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23B8C9">
            <a:alpha val="41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 smtClean="0"/>
            <a:t>Jeunes</a:t>
          </a:r>
          <a:endParaRPr lang="fr-FR" sz="4500" kern="1200" dirty="0"/>
        </a:p>
      </dsp:txBody>
      <dsp:txXfrm>
        <a:off x="2153920" y="477519"/>
        <a:ext cx="1788160" cy="1097280"/>
      </dsp:txXfrm>
    </dsp:sp>
    <dsp:sp modelId="{047D052B-A3CA-0E4A-94C9-88EB56B0F3C5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5">
            <a:lumMod val="75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 smtClean="0"/>
            <a:t>Toxico</a:t>
          </a:r>
          <a:endParaRPr lang="fr-FR" sz="4500" kern="1200" dirty="0"/>
        </a:p>
      </dsp:txBody>
      <dsp:txXfrm>
        <a:off x="3454400" y="2204720"/>
        <a:ext cx="1463040" cy="1341120"/>
      </dsp:txXfrm>
    </dsp:sp>
    <dsp:sp modelId="{D364D87B-6F55-504A-897A-13D2178C9F7E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 smtClean="0"/>
            <a:t>SM</a:t>
          </a:r>
          <a:endParaRPr lang="fr-FR" sz="4500" kern="1200" dirty="0"/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31364-7007-6C49-A6A4-D3969413EC9B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151B2-81D8-F848-AFF1-C9F35E37D1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178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42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/>
            <a:r>
              <a:rPr lang="fr-CA" sz="2400">
                <a:latin typeface="Calibri" charset="0"/>
              </a:rPr>
              <a:t>70% des maladies mentales apparaissent à l’adolescence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80097-1839-0347-A266-B31B205285C6}" type="slidenum">
              <a:rPr lang="fr-CA" smtClean="0"/>
              <a:pPr>
                <a:defRPr/>
              </a:pPr>
              <a:t>36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690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/>
            <a:r>
              <a:rPr lang="fr-CA" sz="2400">
                <a:latin typeface="Calibri" charset="0"/>
              </a:rPr>
              <a:t>70% des maladies mentales apparaissent à l’adolescence</a:t>
            </a:r>
          </a:p>
          <a:p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1115C-C0A4-1041-85CA-82F4824F88C6}" type="slidenum">
              <a:rPr lang="fr-CA" smtClean="0"/>
              <a:pPr>
                <a:defRPr/>
              </a:pPr>
              <a:t>37</a:t>
            </a:fld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6738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/>
            <a:r>
              <a:rPr lang="fr-CA" sz="2400">
                <a:latin typeface="Calibri" charset="0"/>
              </a:rPr>
              <a:t>70% des maladies mentales seraient “résorbables” si traitées dès l’apparition</a:t>
            </a:r>
          </a:p>
          <a:p>
            <a:pPr marL="0" lvl="1"/>
            <a:endParaRPr lang="fr-CA" sz="2400">
              <a:latin typeface="Calibri" charset="0"/>
            </a:endParaRPr>
          </a:p>
          <a:p>
            <a:pPr marL="0" lvl="1"/>
            <a:endParaRPr lang="fr-CA" sz="2400">
              <a:latin typeface="Calibri" charset="0"/>
            </a:endParaRPr>
          </a:p>
          <a:p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73C34-0C75-3D42-9E99-76079B80EBDE}" type="slidenum">
              <a:rPr lang="fr-CA" smtClean="0"/>
              <a:pPr>
                <a:defRPr/>
              </a:pPr>
              <a:t>38</a:t>
            </a:fld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8786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/>
            <a:r>
              <a:rPr lang="fr-CA" sz="2400" b="1">
                <a:latin typeface="Calibri" charset="0"/>
              </a:rPr>
              <a:t>50% des maladies chroniques chez l’adulte seraient évitables !!!!!!!!!!!!!!</a:t>
            </a:r>
          </a:p>
          <a:p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CE8E1-A381-024A-99A9-6E4D74A2B19F}" type="slidenum">
              <a:rPr lang="fr-CA" smtClean="0"/>
              <a:pPr>
                <a:defRPr/>
              </a:pPr>
              <a:t>39</a:t>
            </a:fld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914400"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w="12700" cap="flat"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173" tIns="44295" rIns="90173" bIns="44295"/>
          <a:lstStyle/>
          <a:p>
            <a:pPr defTabSz="914400"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w="12700" cap="flat"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173" tIns="44295" rIns="90173" bIns="44295"/>
          <a:lstStyle/>
          <a:p>
            <a:pPr defTabSz="914400"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 anchor="b"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D6CAE13-673F-834B-A19B-168D9526BA93}" type="slidenum">
              <a:rPr lang="en-US" sz="1200">
                <a:sym typeface="Arial" charset="0"/>
              </a:rPr>
              <a:pPr algn="r" eaLnBrk="1" hangingPunct="1"/>
              <a:t>54</a:t>
            </a:fld>
            <a:endParaRPr lang="en-US" sz="1200">
              <a:sym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43" tIns="45222" rIns="90443" bIns="45222"/>
          <a:lstStyle/>
          <a:p>
            <a:pPr defTabSz="914400"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62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/>
            <a:r>
              <a:rPr lang="fr-CA" sz="2400" b="1">
                <a:latin typeface="Calibri" charset="0"/>
              </a:rPr>
              <a:t>50% des maladies chroniques chez l’adulte seraient évitables !!!!!!!!!!!!!!</a:t>
            </a:r>
          </a:p>
          <a:p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BA6AB-0E32-3C41-84AA-88328CCF77C0}" type="slidenum">
              <a:rPr lang="fr-CA" smtClean="0"/>
              <a:pPr>
                <a:defRPr/>
              </a:pPr>
              <a:t>55</a:t>
            </a:fld>
            <a:endParaRPr lang="fr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02_separateur-Power%20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0530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B3774B-184E-5943-9C34-9E90A7DF1DB8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842D60-CC9C-DE48-B644-2A85F3DEDD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19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B3774B-184E-5943-9C34-9E90A7DF1DB8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842D60-CC9C-DE48-B644-2A85F3DEDD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7568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mage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_MS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50" y="6135688"/>
            <a:ext cx="17287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 rot="2154222">
            <a:off x="1249363" y="1100138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fr-CA" sz="800" b="1" dirty="0" smtClean="0">
                <a:solidFill>
                  <a:srgbClr val="00B5AF"/>
                </a:solidFill>
                <a:latin typeface="Calibri" charset="0"/>
              </a:rPr>
              <a:t>Cours R-IV</a:t>
            </a:r>
          </a:p>
          <a:p>
            <a:pPr defTabSz="914400" eaLnBrk="1" hangingPunct="1">
              <a:defRPr/>
            </a:pPr>
            <a:r>
              <a:rPr lang="fr-CA" sz="800" b="1" dirty="0" smtClean="0">
                <a:solidFill>
                  <a:srgbClr val="00B5AF"/>
                </a:solidFill>
                <a:latin typeface="Calibri" charset="0"/>
              </a:rPr>
              <a:t>U de M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7283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03_contenu-Power%20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0768" y="274638"/>
            <a:ext cx="6716032" cy="1143000"/>
          </a:xfrm>
          <a:prstGeom prst="rect">
            <a:avLst/>
          </a:prstGeo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84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12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B3774B-184E-5943-9C34-9E90A7DF1DB8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842D60-CC9C-DE48-B644-2A85F3DEDD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6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03_contenu-Power%20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7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970768" y="274638"/>
            <a:ext cx="6716032" cy="1143000"/>
          </a:xfrm>
          <a:prstGeom prst="rect">
            <a:avLst/>
          </a:prstGeo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093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009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815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B3774B-184E-5943-9C34-9E90A7DF1DB8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842D60-CC9C-DE48-B644-2A85F3DEDD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277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B3774B-184E-5943-9C34-9E90A7DF1DB8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842D60-CC9C-DE48-B644-2A85F3DEDD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77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B3774B-184E-5943-9C34-9E90A7DF1DB8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842D60-CC9C-DE48-B644-2A85F3DEDD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024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B3774B-184E-5943-9C34-9E90A7DF1DB8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842D60-CC9C-DE48-B644-2A85F3DEDD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25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03_contenu-Power%20Point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40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1970768" y="274638"/>
            <a:ext cx="671603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4981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grands enjeux en santé mentale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Journées annuelles de santé mentale</a:t>
            </a:r>
          </a:p>
          <a:p>
            <a:r>
              <a:rPr lang="fr-FR" dirty="0" smtClean="0"/>
              <a:t>14 mai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2436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re 1"/>
          <p:cNvSpPr>
            <a:spLocks noGrp="1"/>
          </p:cNvSpPr>
          <p:nvPr>
            <p:ph type="ctrTitle"/>
          </p:nvPr>
        </p:nvSpPr>
        <p:spPr bwMode="auto">
          <a:xfrm>
            <a:off x="685800" y="517525"/>
            <a:ext cx="77724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473200"/>
            <a:ext cx="7023100" cy="4991100"/>
          </a:xfrm>
        </p:spPr>
        <p:txBody>
          <a:bodyPr>
            <a:normAutofit/>
          </a:bodyPr>
          <a:lstStyle/>
          <a:p>
            <a:r>
              <a:rPr lang="fr-CA" u="sng" dirty="0" smtClean="0"/>
              <a:t>Mme Sylvie Giasson</a:t>
            </a:r>
          </a:p>
          <a:p>
            <a:endParaRPr lang="en-US" dirty="0"/>
          </a:p>
          <a:p>
            <a:pPr>
              <a:defRPr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3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Curatif / traitement vs interventions sociales</a:t>
            </a:r>
          </a:p>
          <a:p>
            <a:pPr lvl="1"/>
            <a:r>
              <a:rPr lang="fr-FR" dirty="0" smtClean="0"/>
              <a:t>Accès à du logement</a:t>
            </a:r>
          </a:p>
          <a:p>
            <a:pPr lvl="1"/>
            <a:r>
              <a:rPr lang="fr-FR" dirty="0" smtClean="0"/>
              <a:t>Accès à l’école</a:t>
            </a:r>
          </a:p>
          <a:p>
            <a:pPr lvl="1"/>
            <a:r>
              <a:rPr lang="fr-FR" dirty="0" smtClean="0"/>
              <a:t>Accès au travail</a:t>
            </a:r>
          </a:p>
          <a:p>
            <a:r>
              <a:rPr lang="fr-FR" dirty="0" smtClean="0"/>
              <a:t>Trouver sa place en société</a:t>
            </a:r>
          </a:p>
          <a:p>
            <a:r>
              <a:rPr lang="fr-FR" dirty="0" smtClean="0"/>
              <a:t>Laisser une place en société</a:t>
            </a:r>
          </a:p>
        </p:txBody>
      </p:sp>
    </p:spTree>
    <p:extLst>
      <p:ext uri="{BB962C8B-B14F-4D97-AF65-F5344CB8AC3E}">
        <p14:creationId xmlns:p14="http://schemas.microsoft.com/office/powerpoint/2010/main" xmlns="" val="31740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système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8667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L’origine du système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Espace réservé du contenu 2" descr="charles-darw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412" r="-334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553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L’origine du système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Espace réservé du contenu 3" descr="charles-darwin-the-origin-of-spec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8734" r="-68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854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>
                <a:ea typeface="ＭＳ Ｐゴシック" charset="0"/>
                <a:cs typeface="ＭＳ Ｐゴシック" charset="0"/>
              </a:rPr>
              <a:t>Nos programmes</a:t>
            </a:r>
          </a:p>
        </p:txBody>
      </p:sp>
    </p:spTree>
    <p:extLst>
      <p:ext uri="{BB962C8B-B14F-4D97-AF65-F5344CB8AC3E}">
        <p14:creationId xmlns:p14="http://schemas.microsoft.com/office/powerpoint/2010/main" xmlns="" val="37825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La clé ? … L’éclatement !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92956816"/>
              </p:ext>
            </p:extLst>
          </p:nvPr>
        </p:nvGraphicFramePr>
        <p:xfrm>
          <a:off x="15240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c 2"/>
          <p:cNvSpPr/>
          <p:nvPr/>
        </p:nvSpPr>
        <p:spPr>
          <a:xfrm rot="5400000">
            <a:off x="2709863" y="963613"/>
            <a:ext cx="3729037" cy="2884487"/>
          </a:xfrm>
          <a:prstGeom prst="arc">
            <a:avLst>
              <a:gd name="adj1" fmla="val 16200000"/>
              <a:gd name="adj2" fmla="val 529207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8954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>
                <a:ea typeface="ＭＳ Ｐゴシック" charset="0"/>
                <a:cs typeface="ＭＳ Ｐゴシック" charset="0"/>
              </a:rPr>
              <a:t>Notre réseau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130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La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clé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? … Le silo !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2614769"/>
              </p:ext>
            </p:extLst>
          </p:nvPr>
        </p:nvGraphicFramePr>
        <p:xfrm>
          <a:off x="457200" y="1600200"/>
          <a:ext cx="82296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00611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La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clé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? … Le silo !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" name="Diagramme 1"/>
          <p:cNvGraphicFramePr/>
          <p:nvPr/>
        </p:nvGraphicFramePr>
        <p:xfrm>
          <a:off x="323528" y="1772816"/>
          <a:ext cx="864096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46491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re 1"/>
          <p:cNvSpPr>
            <a:spLocks noGrp="1"/>
          </p:cNvSpPr>
          <p:nvPr>
            <p:ph type="ctrTitle"/>
          </p:nvPr>
        </p:nvSpPr>
        <p:spPr bwMode="auto">
          <a:xfrm>
            <a:off x="685800" y="517525"/>
            <a:ext cx="77724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xmlns="" val="36734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Notre client ?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905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La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clé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? … Un ensemble !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xmlns="" val="3850788366"/>
              </p:ext>
            </p:extLst>
          </p:nvPr>
        </p:nvGraphicFramePr>
        <p:xfrm>
          <a:off x="1524000" y="18669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8663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/>
              <a:t>Wellness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86674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3923928" y="1844824"/>
          <a:ext cx="4471665" cy="331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2032000"/>
            <a:ext cx="2870200" cy="40941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 algn="r" defTabSz="449263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Les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problèmes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 santé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mentale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sont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fréquents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conséquents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tous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milieux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soins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physiques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L’apologie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du “Wellness”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3923928" y="1844824"/>
          <a:ext cx="4471665" cy="331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L’apologie du “Wellness”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2032000"/>
            <a:ext cx="2870200" cy="40941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 algn="r" defTabSz="449263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Les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problèmes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 santé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mentale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sont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fréquents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conséquents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tous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milieux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soins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physiques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>
                <a:ea typeface="ＭＳ Ｐゴシック" charset="0"/>
                <a:cs typeface="ＭＳ Ｐゴシック" charset="0"/>
              </a:rPr>
              <a:t>Quelques exemples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000">
                <a:ea typeface="ＭＳ Ｐゴシック" charset="0"/>
                <a:cs typeface="ＭＳ Ｐゴシック" charset="0"/>
              </a:rPr>
              <a:t>Après un infarctus, la présence d’une dépression augmente le risque de mortalité à 6 mois de 3% à 17%</a:t>
            </a:r>
          </a:p>
          <a:p>
            <a:r>
              <a:rPr lang="fr-FR" sz="3000">
                <a:ea typeface="ＭＳ Ｐゴシック" charset="0"/>
                <a:cs typeface="ＭＳ Ｐゴシック" charset="0"/>
              </a:rPr>
              <a:t>Un diabétique avec une dépression augmente son risque de mortalité de 30%</a:t>
            </a:r>
          </a:p>
          <a:p>
            <a:r>
              <a:rPr lang="fr-FR" sz="3000">
                <a:ea typeface="ＭＳ Ｐゴシック" charset="0"/>
                <a:cs typeface="ＭＳ Ｐゴシック" charset="0"/>
              </a:rPr>
              <a:t>Un cancéreux avec une dépression augmente son taux de mortalité de 39%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re 2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4210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1619250" y="1600200"/>
            <a:ext cx="706755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94211" name="Picture 4" descr="pacm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0953459">
            <a:off x="1741136" y="1809494"/>
            <a:ext cx="1223412" cy="644419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SM</a:t>
            </a:r>
          </a:p>
        </p:txBody>
      </p:sp>
      <p:sp>
        <p:nvSpPr>
          <p:cNvPr id="6" name="Rectangle 5"/>
          <p:cNvSpPr/>
          <p:nvPr/>
        </p:nvSpPr>
        <p:spPr>
          <a:xfrm rot="236286">
            <a:off x="7720432" y="2967730"/>
            <a:ext cx="835898" cy="439304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SP</a:t>
            </a:r>
          </a:p>
        </p:txBody>
      </p:sp>
      <p:sp>
        <p:nvSpPr>
          <p:cNvPr id="7" name="Rectangle 6"/>
          <p:cNvSpPr/>
          <p:nvPr/>
        </p:nvSpPr>
        <p:spPr>
          <a:xfrm rot="236286">
            <a:off x="6199383" y="2934887"/>
            <a:ext cx="629699" cy="289155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SP</a:t>
            </a:r>
          </a:p>
        </p:txBody>
      </p:sp>
      <p:sp>
        <p:nvSpPr>
          <p:cNvPr id="8" name="Rectangle 7"/>
          <p:cNvSpPr/>
          <p:nvPr/>
        </p:nvSpPr>
        <p:spPr>
          <a:xfrm rot="236286">
            <a:off x="5145807" y="2868376"/>
            <a:ext cx="459242" cy="280296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SP</a:t>
            </a:r>
          </a:p>
        </p:txBody>
      </p:sp>
      <p:sp>
        <p:nvSpPr>
          <p:cNvPr id="9" name="Rectangle 8"/>
          <p:cNvSpPr/>
          <p:nvPr/>
        </p:nvSpPr>
        <p:spPr>
          <a:xfrm rot="236286">
            <a:off x="4363532" y="2815179"/>
            <a:ext cx="344929" cy="231864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SP</a:t>
            </a:r>
          </a:p>
        </p:txBody>
      </p:sp>
      <p:sp>
        <p:nvSpPr>
          <p:cNvPr id="11" name="Rectangle 10"/>
          <p:cNvSpPr/>
          <p:nvPr/>
        </p:nvSpPr>
        <p:spPr>
          <a:xfrm rot="236286">
            <a:off x="3713714" y="2801549"/>
            <a:ext cx="276411" cy="178714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3923928" y="1844824"/>
          <a:ext cx="4471665" cy="331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844824"/>
            <a:ext cx="2870200" cy="4281339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 algn="r" defTabSz="449263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Les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problèmes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 santé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sont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fréquents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conséquents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tous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milieux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soins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 santé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mentale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L’apologie du “Wellness”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3923928" y="1844824"/>
          <a:ext cx="4471665" cy="331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L’apologie du “Wellness”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844824"/>
            <a:ext cx="2870200" cy="4281339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 algn="r" defTabSz="449263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Les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problèmes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 santé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sont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fréquents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conséquents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tous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milieux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soins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de santé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mentale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r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>
                <a:ea typeface="ＭＳ Ｐゴシック" charset="0"/>
                <a:cs typeface="ＭＳ Ｐゴシック" charset="0"/>
              </a:rPr>
              <a:t>Quelques exemples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400">
                <a:ea typeface="ＭＳ Ｐゴシック" charset="0"/>
                <a:cs typeface="ＭＳ Ｐゴシック" charset="0"/>
              </a:rPr>
              <a:t>Un schizophrène a un risque 50% plus élevé de mourir d’un cancer</a:t>
            </a:r>
          </a:p>
          <a:p>
            <a:r>
              <a:rPr lang="fr-FR" sz="3400">
                <a:ea typeface="ＭＳ Ｐゴシック" charset="0"/>
                <a:cs typeface="ＭＳ Ｐゴシック" charset="0"/>
              </a:rPr>
              <a:t>Un </a:t>
            </a:r>
            <a:r>
              <a:rPr lang="fr-FR" sz="3400" b="1">
                <a:ea typeface="ＭＳ Ｐゴシック" charset="0"/>
                <a:cs typeface="ＭＳ Ｐゴシック" charset="0"/>
              </a:rPr>
              <a:t>jeune</a:t>
            </a:r>
            <a:r>
              <a:rPr lang="fr-FR" sz="3400">
                <a:ea typeface="ＭＳ Ｐゴシック" charset="0"/>
                <a:cs typeface="ＭＳ Ｐゴシック" charset="0"/>
              </a:rPr>
              <a:t> dépressif a un risque 20% plus élevé de développé un DB II</a:t>
            </a:r>
          </a:p>
          <a:p>
            <a:r>
              <a:rPr lang="fr-FR" sz="3400">
                <a:ea typeface="ＭＳ Ｐゴシック" charset="0"/>
                <a:cs typeface="ＭＳ Ｐゴシック" charset="0"/>
              </a:rPr>
              <a:t>Un schizophrène a une espérance de vie amputée de </a:t>
            </a:r>
            <a:r>
              <a:rPr lang="fr-FR" sz="3400" b="1">
                <a:ea typeface="ＭＳ Ｐゴシック" charset="0"/>
                <a:cs typeface="ＭＳ Ｐゴシック" charset="0"/>
              </a:rPr>
              <a:t>20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re 1"/>
          <p:cNvSpPr>
            <a:spLocks noGrp="1"/>
          </p:cNvSpPr>
          <p:nvPr>
            <p:ph type="ctrTitle"/>
          </p:nvPr>
        </p:nvSpPr>
        <p:spPr bwMode="auto">
          <a:xfrm>
            <a:off x="685800" y="517525"/>
            <a:ext cx="77724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473200"/>
            <a:ext cx="7023100" cy="4991100"/>
          </a:xfrm>
        </p:spPr>
        <p:txBody>
          <a:bodyPr>
            <a:normAutofit/>
          </a:bodyPr>
          <a:lstStyle/>
          <a:p>
            <a:r>
              <a:rPr lang="fr-CA" u="sng" dirty="0" smtClean="0"/>
              <a:t>Mme Sylvie Giasson</a:t>
            </a:r>
          </a:p>
          <a:p>
            <a:r>
              <a:rPr lang="fr-CA" dirty="0" smtClean="0"/>
              <a:t>‘ perte du sens de la vie ‘</a:t>
            </a:r>
            <a:endParaRPr lang="en-US" dirty="0"/>
          </a:p>
          <a:p>
            <a:pPr>
              <a:defRPr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3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re 2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0035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1619250" y="1600200"/>
            <a:ext cx="706755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100355" name="Picture 4" descr="pacm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0953459">
            <a:off x="1741136" y="1809494"/>
            <a:ext cx="1223412" cy="644419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SM</a:t>
            </a:r>
          </a:p>
        </p:txBody>
      </p:sp>
      <p:sp>
        <p:nvSpPr>
          <p:cNvPr id="6" name="Rectangle 5"/>
          <p:cNvSpPr/>
          <p:nvPr/>
        </p:nvSpPr>
        <p:spPr>
          <a:xfrm rot="236286">
            <a:off x="7720432" y="2967730"/>
            <a:ext cx="835898" cy="439304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SP</a:t>
            </a:r>
          </a:p>
        </p:txBody>
      </p:sp>
      <p:sp>
        <p:nvSpPr>
          <p:cNvPr id="7" name="Rectangle 6"/>
          <p:cNvSpPr/>
          <p:nvPr/>
        </p:nvSpPr>
        <p:spPr>
          <a:xfrm rot="236286">
            <a:off x="6199383" y="2934887"/>
            <a:ext cx="629699" cy="289155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SP</a:t>
            </a:r>
          </a:p>
        </p:txBody>
      </p:sp>
      <p:sp>
        <p:nvSpPr>
          <p:cNvPr id="8" name="Rectangle 7"/>
          <p:cNvSpPr/>
          <p:nvPr/>
        </p:nvSpPr>
        <p:spPr>
          <a:xfrm rot="236286">
            <a:off x="5145807" y="2868376"/>
            <a:ext cx="459242" cy="280296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SP</a:t>
            </a:r>
          </a:p>
        </p:txBody>
      </p:sp>
      <p:sp>
        <p:nvSpPr>
          <p:cNvPr id="9" name="Rectangle 8"/>
          <p:cNvSpPr/>
          <p:nvPr/>
        </p:nvSpPr>
        <p:spPr>
          <a:xfrm rot="236286">
            <a:off x="4363532" y="2815179"/>
            <a:ext cx="344929" cy="231864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SP</a:t>
            </a:r>
          </a:p>
        </p:txBody>
      </p:sp>
      <p:sp>
        <p:nvSpPr>
          <p:cNvPr id="11" name="Rectangle 10"/>
          <p:cNvSpPr/>
          <p:nvPr/>
        </p:nvSpPr>
        <p:spPr>
          <a:xfrm rot="236286">
            <a:off x="3713714" y="2801549"/>
            <a:ext cx="276411" cy="178714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SP</a:t>
            </a:r>
          </a:p>
        </p:txBody>
      </p:sp>
      <p:pic>
        <p:nvPicPr>
          <p:cNvPr id="10036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468632">
            <a:off x="6106198" y="1812853"/>
            <a:ext cx="1223412" cy="644419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SP</a:t>
            </a:r>
          </a:p>
        </p:txBody>
      </p:sp>
      <p:sp>
        <p:nvSpPr>
          <p:cNvPr id="13" name="Rectangle 12"/>
          <p:cNvSpPr/>
          <p:nvPr/>
        </p:nvSpPr>
        <p:spPr>
          <a:xfrm rot="21366587">
            <a:off x="581435" y="2954761"/>
            <a:ext cx="835898" cy="439304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SM</a:t>
            </a:r>
          </a:p>
        </p:txBody>
      </p:sp>
      <p:sp>
        <p:nvSpPr>
          <p:cNvPr id="14" name="Rectangle 13"/>
          <p:cNvSpPr/>
          <p:nvPr/>
        </p:nvSpPr>
        <p:spPr>
          <a:xfrm rot="21366587">
            <a:off x="2265488" y="2919324"/>
            <a:ext cx="629699" cy="289155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SM</a:t>
            </a:r>
          </a:p>
        </p:txBody>
      </p:sp>
      <p:sp>
        <p:nvSpPr>
          <p:cNvPr id="15" name="Rectangle 14"/>
          <p:cNvSpPr/>
          <p:nvPr/>
        </p:nvSpPr>
        <p:spPr>
          <a:xfrm rot="21366587">
            <a:off x="3512200" y="2850676"/>
            <a:ext cx="459242" cy="280296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SM</a:t>
            </a:r>
          </a:p>
        </p:txBody>
      </p:sp>
      <p:sp>
        <p:nvSpPr>
          <p:cNvPr id="16" name="Rectangle 15"/>
          <p:cNvSpPr/>
          <p:nvPr/>
        </p:nvSpPr>
        <p:spPr>
          <a:xfrm rot="21366587">
            <a:off x="4413872" y="2803702"/>
            <a:ext cx="344929" cy="231864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SM</a:t>
            </a:r>
          </a:p>
        </p:txBody>
      </p:sp>
      <p:sp>
        <p:nvSpPr>
          <p:cNvPr id="17" name="Rectangle 16"/>
          <p:cNvSpPr/>
          <p:nvPr/>
        </p:nvSpPr>
        <p:spPr>
          <a:xfrm rot="21366587">
            <a:off x="5127160" y="2759739"/>
            <a:ext cx="276411" cy="178714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fr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L’apologie du “Wellness”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684213" indent="-682625" defTabSz="449263">
              <a:buFontTx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Pour le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bien-être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notre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population,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l’intégration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des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soins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est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INCONTOURNABLE, y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compris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pour la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toxico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684213" indent="-682625" defTabSz="449263">
              <a:buFontTx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Vous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devez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vous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préoccupez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de la santé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complète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des patients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684213" indent="-682625" defTabSz="449263">
              <a:buFontTx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jeunes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438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9688" defTabSz="914400"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La santé mentale des enfants 1</a:t>
            </a:r>
          </a:p>
        </p:txBody>
      </p:sp>
      <p:sp>
        <p:nvSpPr>
          <p:cNvPr id="525316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82588" defTabSz="9144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Les problèmes de santé mentale chez les enfants :</a:t>
            </a:r>
          </a:p>
          <a:p>
            <a:pPr marL="731838" lvl="1" defTabSz="9144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>
                <a:latin typeface="Calibri" charset="0"/>
                <a:ea typeface="ＭＳ Ｐゴシック" charset="0"/>
              </a:rPr>
              <a:t>Sont les plus prévalents et les plus coûteux des problèmes de santé chez les enfants: </a:t>
            </a:r>
          </a:p>
          <a:p>
            <a:pPr marL="731838" lvl="1" defTabSz="9144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b="1">
                <a:latin typeface="Calibri" charset="0"/>
                <a:ea typeface="ＭＳ Ｐゴシック" charset="0"/>
              </a:rPr>
              <a:t>“LES maladies chroniques de l’enfance” </a:t>
            </a:r>
          </a:p>
          <a:p>
            <a:pPr marL="731838" lvl="1" defTabSz="9144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>
                <a:latin typeface="Calibri" charset="0"/>
                <a:ea typeface="ＭＳ Ｐゴシック" charset="0"/>
              </a:rPr>
              <a:t>La majorité des problèmes de santé mentale émergent à l’adolescence (Kessler, Harvard):</a:t>
            </a:r>
          </a:p>
          <a:p>
            <a:pPr marL="1131888" lvl="2" defTabSz="9144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>
                <a:latin typeface="Calibri" charset="0"/>
                <a:ea typeface="ＭＳ Ｐゴシック" charset="0"/>
              </a:rPr>
              <a:t>50 % avant 14 ans</a:t>
            </a:r>
          </a:p>
          <a:p>
            <a:pPr marL="1131888" lvl="2" defTabSz="9144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>
                <a:latin typeface="Calibri" charset="0"/>
                <a:ea typeface="ＭＳ Ｐゴシック" charset="0"/>
              </a:rPr>
              <a:t>75 % avant 22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5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5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5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25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25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25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5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5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5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5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9688" defTabSz="914400"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La santé mentale des enfants 2</a:t>
            </a:r>
          </a:p>
        </p:txBody>
      </p:sp>
      <p:sp>
        <p:nvSpPr>
          <p:cNvPr id="546820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2588" defTabSz="914400" eaLnBrk="1" hangingPunct="1">
              <a:lnSpc>
                <a:spcPct val="80000"/>
              </a:lnSpc>
              <a:buFontTx/>
              <a:buChar char="•"/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Des données probantes soutiennent plusieurs mesures préventives :</a:t>
            </a:r>
          </a:p>
          <a:p>
            <a:pPr marL="731838" lvl="1" defTabSz="914400" eaLnBrk="1" hangingPunct="1">
              <a:lnSpc>
                <a:spcPct val="80000"/>
              </a:lnSpc>
              <a:buFontTx/>
              <a:buChar char="•"/>
            </a:pPr>
            <a:r>
              <a:rPr lang="en-US" sz="2400">
                <a:latin typeface="Calibri" charset="0"/>
                <a:ea typeface="ＭＳ Ｐゴシック" charset="0"/>
              </a:rPr>
              <a:t>Partenariat Infirmière-Famille (Nurse-Family Partnership)</a:t>
            </a:r>
          </a:p>
          <a:p>
            <a:pPr marL="731838" lvl="1" defTabSz="914400" eaLnBrk="1" hangingPunct="1">
              <a:lnSpc>
                <a:spcPct val="80000"/>
              </a:lnSpc>
              <a:buFontTx/>
              <a:buChar char="•"/>
            </a:pPr>
            <a:r>
              <a:rPr lang="en-US" sz="2400">
                <a:latin typeface="Calibri" charset="0"/>
                <a:ea typeface="ＭＳ Ｐゴシック" charset="0"/>
              </a:rPr>
              <a:t>Positive Parenting Program</a:t>
            </a:r>
          </a:p>
          <a:p>
            <a:pPr marL="731838" lvl="1" defTabSz="914400" eaLnBrk="1" hangingPunct="1">
              <a:lnSpc>
                <a:spcPct val="80000"/>
              </a:lnSpc>
              <a:buFontTx/>
              <a:buChar char="•"/>
            </a:pPr>
            <a:r>
              <a:rPr lang="en-US" sz="2400">
                <a:latin typeface="Calibri" charset="0"/>
                <a:ea typeface="ＭＳ Ｐゴシック" charset="0"/>
              </a:rPr>
              <a:t>Plusieurs autres programmes intensifs de soutien ou d’éducation aux parents (PNSP)</a:t>
            </a:r>
          </a:p>
          <a:p>
            <a:pPr marL="382588" defTabSz="914400" eaLnBrk="1" hangingPunct="1">
              <a:lnSpc>
                <a:spcPct val="80000"/>
              </a:lnSpc>
              <a:buFontTx/>
              <a:buChar char="•"/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Les mesures préventives, en particulier, les </a:t>
            </a:r>
            <a:r>
              <a:rPr lang="en-US" sz="2800" b="1">
                <a:latin typeface="Calibri" charset="0"/>
                <a:ea typeface="ＭＳ Ｐゴシック" charset="0"/>
                <a:cs typeface="ＭＳ Ｐゴシック" charset="0"/>
              </a:rPr>
              <a:t>traitements non-pharmacologiques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, sont souvent très efficaces chez les enfants et les adolescents et contribuent à développer la résilience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6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6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6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6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9688" defTabSz="914400"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La santé mentale des enfants 3</a:t>
            </a:r>
          </a:p>
        </p:txBody>
      </p:sp>
      <p:sp>
        <p:nvSpPr>
          <p:cNvPr id="527364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82588" defTabSz="914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fr-CA" sz="4000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ja-JP" altLang="fr-CA" sz="40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4000" dirty="0">
                <a:latin typeface="Calibri" charset="0"/>
                <a:ea typeface="ＭＳ Ｐゴシック" charset="0"/>
                <a:cs typeface="ＭＳ Ｐゴシック" charset="0"/>
              </a:rPr>
              <a:t>attaquer aux problèmes de santé mentale TÔT et BIEN prévient les maladies chroniques chez </a:t>
            </a:r>
            <a:r>
              <a:rPr lang="fr-CA" sz="4000" dirty="0" smtClean="0">
                <a:latin typeface="Calibri" charset="0"/>
                <a:ea typeface="ＭＳ Ｐゴシック" charset="0"/>
                <a:cs typeface="ＭＳ Ｐゴシック" charset="0"/>
              </a:rPr>
              <a:t>l’adulte</a:t>
            </a:r>
            <a:r>
              <a:rPr lang="fr-CA" sz="4000" dirty="0">
                <a:latin typeface="Calibri" charset="0"/>
                <a:ea typeface="ＭＳ Ｐゴシック" charset="0"/>
                <a:cs typeface="ＭＳ Ｐゴシック" charset="0"/>
              </a:rPr>
              <a:t>, développe la résilience, améliore le mieux-</a:t>
            </a:r>
            <a:r>
              <a:rPr lang="fr-CA" sz="4000" dirty="0" smtClean="0">
                <a:latin typeface="Calibri" charset="0"/>
                <a:ea typeface="ＭＳ Ｐゴシック" charset="0"/>
                <a:cs typeface="ＭＳ Ｐゴシック" charset="0"/>
              </a:rPr>
              <a:t>être</a:t>
            </a:r>
            <a:endParaRPr lang="fr-CA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Image 5" descr="200387787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968750"/>
            <a:ext cx="12001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8" name="Image 10" descr="732101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5538" y="836613"/>
            <a:ext cx="12668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Image 11" descr="7321018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13366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Image 12" descr="745909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7813" y="903288"/>
            <a:ext cx="162401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Image 13" descr="7749816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001713"/>
            <a:ext cx="13239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Image 16" descr="rbs1_7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19891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Image 18" descr="rbrb_275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563" y="3871913"/>
            <a:ext cx="23304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Image 2" descr="7288453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Image 5" descr="200387787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968750"/>
            <a:ext cx="12001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Image 12" descr="745909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7813" y="903288"/>
            <a:ext cx="162401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Image 13" descr="774981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001713"/>
            <a:ext cx="13239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Image 16" descr="rbs1_7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19891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Image 18" descr="rbrb_27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563" y="3871913"/>
            <a:ext cx="23304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Image 2" descr="72884537.png"/>
          <p:cNvPicPr>
            <a:picLocks noChangeAspect="1"/>
          </p:cNvPicPr>
          <p:nvPr/>
        </p:nvPicPr>
        <p:blipFill>
          <a:blip r:embed="rId8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950" y="836613"/>
            <a:ext cx="134143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075" y="836613"/>
            <a:ext cx="127317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Image 5" descr="200387787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968750"/>
            <a:ext cx="12001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Image 12" descr="745909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7813" y="903288"/>
            <a:ext cx="162401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Image 13" descr="774981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001713"/>
            <a:ext cx="13239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8" name="Image 16" descr="rbs1_7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19891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80" name="Image 18" descr="rbrb_27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563" y="3871913"/>
            <a:ext cx="23304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Image 2" descr="72884537.png"/>
          <p:cNvPicPr>
            <a:picLocks noChangeAspect="1"/>
          </p:cNvPicPr>
          <p:nvPr/>
        </p:nvPicPr>
        <p:blipFill>
          <a:blip r:embed="rId8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950" y="836613"/>
            <a:ext cx="134143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075" y="836613"/>
            <a:ext cx="127317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1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1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Image 10" descr="732101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5538" y="836613"/>
            <a:ext cx="12668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2" name="Image 11" descr="7321018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13366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Image 12" descr="745909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7813" y="903288"/>
            <a:ext cx="162401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Image 13" descr="7749816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001713"/>
            <a:ext cx="13239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Image 2" descr="7288453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re 1"/>
          <p:cNvSpPr>
            <a:spLocks noGrp="1"/>
          </p:cNvSpPr>
          <p:nvPr>
            <p:ph type="ctrTitle"/>
          </p:nvPr>
        </p:nvSpPr>
        <p:spPr bwMode="auto">
          <a:xfrm>
            <a:off x="685800" y="517525"/>
            <a:ext cx="77724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473200"/>
            <a:ext cx="7023100" cy="4991100"/>
          </a:xfrm>
        </p:spPr>
        <p:txBody>
          <a:bodyPr>
            <a:normAutofit fontScale="92500" lnSpcReduction="20000"/>
          </a:bodyPr>
          <a:lstStyle/>
          <a:p>
            <a:r>
              <a:rPr lang="fr-CA" u="sng" dirty="0"/>
              <a:t>ÉQUIPE « Direction de la santé mentale »</a:t>
            </a:r>
            <a:endParaRPr lang="en-US" dirty="0"/>
          </a:p>
          <a:p>
            <a:r>
              <a:rPr lang="fr-CA" dirty="0"/>
              <a:t>Josée </a:t>
            </a:r>
            <a:r>
              <a:rPr lang="fr-CA" dirty="0" smtClean="0"/>
              <a:t>Lepage</a:t>
            </a:r>
            <a:endParaRPr lang="fr-CA" dirty="0"/>
          </a:p>
          <a:p>
            <a:r>
              <a:rPr lang="fr-CA" dirty="0" smtClean="0"/>
              <a:t>Louise </a:t>
            </a:r>
            <a:r>
              <a:rPr lang="fr-CA" dirty="0" err="1" smtClean="0"/>
              <a:t>Latulippe</a:t>
            </a:r>
            <a:endParaRPr lang="fr-CA" dirty="0"/>
          </a:p>
          <a:p>
            <a:r>
              <a:rPr lang="fr-CA" dirty="0" smtClean="0"/>
              <a:t>Manon Duhamel</a:t>
            </a:r>
            <a:endParaRPr lang="fr-CA" dirty="0"/>
          </a:p>
          <a:p>
            <a:r>
              <a:rPr lang="fr-CA" dirty="0" err="1" smtClean="0"/>
              <a:t>Dorice</a:t>
            </a:r>
            <a:r>
              <a:rPr lang="fr-CA" dirty="0" smtClean="0"/>
              <a:t> Grenier</a:t>
            </a:r>
            <a:endParaRPr lang="fr-CA" dirty="0"/>
          </a:p>
          <a:p>
            <a:r>
              <a:rPr lang="fr-CA" dirty="0" smtClean="0"/>
              <a:t>Michel Gervais</a:t>
            </a:r>
            <a:endParaRPr lang="fr-CA" dirty="0"/>
          </a:p>
          <a:p>
            <a:r>
              <a:rPr lang="fr-CA" dirty="0" smtClean="0"/>
              <a:t>Lynn </a:t>
            </a:r>
            <a:r>
              <a:rPr lang="fr-CA" dirty="0" err="1" smtClean="0"/>
              <a:t>Guimont</a:t>
            </a:r>
            <a:endParaRPr lang="fr-CA" dirty="0"/>
          </a:p>
          <a:p>
            <a:r>
              <a:rPr lang="fr-CA" dirty="0" smtClean="0"/>
              <a:t>Rachel Simard</a:t>
            </a:r>
          </a:p>
          <a:p>
            <a:r>
              <a:rPr lang="fr-CA" dirty="0" smtClean="0"/>
              <a:t>Hélène </a:t>
            </a:r>
            <a:r>
              <a:rPr lang="fr-CA" dirty="0" err="1" smtClean="0"/>
              <a:t>Castilloux</a:t>
            </a:r>
            <a:endParaRPr lang="fr-CA" dirty="0"/>
          </a:p>
          <a:p>
            <a:r>
              <a:rPr lang="fr-CA" dirty="0" smtClean="0"/>
              <a:t>Annie </a:t>
            </a:r>
            <a:r>
              <a:rPr lang="fr-CA" dirty="0" err="1"/>
              <a:t>Barberis</a:t>
            </a:r>
            <a:endParaRPr lang="en-US" dirty="0"/>
          </a:p>
          <a:p>
            <a:pPr>
              <a:defRPr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3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9688" defTabSz="914400" eaLnBrk="1" hangingPunct="1">
              <a:defRPr/>
            </a:pPr>
            <a:r>
              <a:rPr lang="fr-CA" sz="3200" b="1" dirty="0"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sz="3200" b="1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3200" b="1" dirty="0">
                <a:latin typeface="Calibri" charset="0"/>
                <a:ea typeface="ＭＳ Ｐゴシック" charset="0"/>
                <a:cs typeface="ＭＳ Ｐゴシック" charset="0"/>
              </a:rPr>
              <a:t>étude ACE</a:t>
            </a:r>
            <a:r>
              <a:rPr lang="fr-CA" sz="3200" dirty="0">
                <a:latin typeface="Calibri" charset="0"/>
                <a:ea typeface="ＭＳ Ｐゴシック" charset="0"/>
                <a:cs typeface="ＭＳ Ｐゴシック" charset="0"/>
              </a:rPr>
              <a:t> :</a:t>
            </a:r>
            <a:br>
              <a:rPr lang="fr-CA" sz="32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fr-CA" sz="3200" dirty="0">
                <a:latin typeface="Calibri" charset="0"/>
                <a:ea typeface="ＭＳ Ｐゴシック" charset="0"/>
                <a:cs typeface="ＭＳ Ｐゴシック" charset="0"/>
              </a:rPr>
              <a:t>Adverse </a:t>
            </a:r>
            <a:r>
              <a:rPr lang="fr-CA" sz="3200" dirty="0" err="1">
                <a:latin typeface="Calibri" charset="0"/>
                <a:ea typeface="ＭＳ Ｐゴシック" charset="0"/>
                <a:cs typeface="ＭＳ Ｐゴシック" charset="0"/>
              </a:rPr>
              <a:t>Childhood</a:t>
            </a:r>
            <a:r>
              <a:rPr lang="fr-CA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3200" dirty="0" err="1">
                <a:latin typeface="Calibri" charset="0"/>
                <a:ea typeface="ＭＳ Ｐゴシック" charset="0"/>
                <a:cs typeface="ＭＳ Ｐゴシック" charset="0"/>
              </a:rPr>
              <a:t>Experiences</a:t>
            </a:r>
            <a:endParaRPr lang="fr-CA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608263" y="1670050"/>
            <a:ext cx="6408737" cy="4248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82588" defTabSz="914400" eaLnBrk="1" hangingPunct="1">
              <a:buFontTx/>
              <a:buNone/>
              <a:defRPr/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ACE = </a:t>
            </a:r>
          </a:p>
          <a:p>
            <a:pPr marL="382588" defTabSz="914400" eaLnBrk="1" hangingPunct="1">
              <a:buFontTx/>
              <a:buNone/>
              <a:defRPr/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Abus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psychologique</a:t>
            </a:r>
            <a:endParaRPr lang="en-US" sz="2400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82588" defTabSz="914400" eaLnBrk="1" hangingPunct="1">
              <a:buFontTx/>
              <a:buNone/>
              <a:defRPr/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Abus</a:t>
            </a: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 physique</a:t>
            </a: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82588" defTabSz="914400" eaLnBrk="1" hangingPunct="1">
              <a:buFontTx/>
              <a:buNone/>
              <a:defRPr/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Abus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sexuel</a:t>
            </a: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82588" defTabSz="914400" eaLnBrk="1" hangingPunct="1">
              <a:buFontTx/>
              <a:buNone/>
              <a:defRPr/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Dysfonction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familiale</a:t>
            </a: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82588" defTabSz="914400" eaLnBrk="1" hangingPunct="1">
              <a:buFontTx/>
              <a:buNone/>
              <a:defRPr/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Abus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de substance</a:t>
            </a:r>
          </a:p>
          <a:p>
            <a:pPr marL="382588" defTabSz="914400" eaLnBrk="1" hangingPunct="1">
              <a:buFontTx/>
              <a:buNone/>
              <a:defRPr/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Maladie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mentale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d’un parent</a:t>
            </a:r>
          </a:p>
          <a:p>
            <a:pPr marL="382588" defTabSz="914400" eaLnBrk="1" hangingPunct="1">
              <a:buFontTx/>
              <a:buNone/>
              <a:defRPr/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Mère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traitée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violemment</a:t>
            </a: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82588" defTabSz="914400" eaLnBrk="1" hangingPunct="1">
              <a:buFontTx/>
              <a:buNone/>
              <a:defRPr/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Emprisonnement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d’un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membre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de la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famille</a:t>
            </a: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6688" y="115888"/>
          <a:ext cx="2520950" cy="1800225"/>
        </p:xfrm>
        <a:graphic>
          <a:graphicData uri="http://schemas.openxmlformats.org/presentationml/2006/ole">
            <p:oleObj spid="_x0000_s221191" name="Clip" r:id="rId4" imgW="2433638" imgH="169386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9688" defTabSz="914400" eaLnBrk="1" hangingPunct="1">
              <a:defRPr/>
            </a:pPr>
            <a:r>
              <a:rPr lang="fr-CA" sz="3200" b="1"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sz="3200" b="1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3200" b="1">
                <a:latin typeface="Calibri" charset="0"/>
                <a:ea typeface="ＭＳ Ｐゴシック" charset="0"/>
                <a:cs typeface="ＭＳ Ｐゴシック" charset="0"/>
              </a:rPr>
              <a:t>étude ACE</a:t>
            </a:r>
            <a:r>
              <a:rPr lang="fr-CA" sz="3200">
                <a:latin typeface="Calibri" charset="0"/>
                <a:ea typeface="ＭＳ Ｐゴシック" charset="0"/>
                <a:cs typeface="ＭＳ Ｐゴシック" charset="0"/>
              </a:rPr>
              <a:t> :</a:t>
            </a:r>
            <a:br>
              <a:rPr lang="fr-CA" sz="32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fr-CA" sz="3200">
                <a:latin typeface="Calibri" charset="0"/>
                <a:ea typeface="ＭＳ Ｐゴシック" charset="0"/>
                <a:cs typeface="ＭＳ Ｐゴシック" charset="0"/>
              </a:rPr>
              <a:t>Adverse Childhood Experiences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82588" defTabSz="914400" eaLnBrk="1" hangingPunct="1">
              <a:lnSpc>
                <a:spcPct val="90000"/>
              </a:lnSpc>
              <a:buFontTx/>
              <a:buChar char="•"/>
              <a:defRPr/>
            </a:pPr>
            <a:endParaRPr lang="en-US" sz="33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82588" defTabSz="914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A = Les ACE </a:t>
            </a:r>
            <a:r>
              <a:rPr lang="en-US" sz="3300" dirty="0" err="1">
                <a:latin typeface="Calibri" charset="0"/>
                <a:ea typeface="ＭＳ Ｐゴシック" charset="0"/>
                <a:cs typeface="ＭＳ Ｐゴシック" charset="0"/>
              </a:rPr>
              <a:t>sont</a:t>
            </a: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>
                <a:latin typeface="Calibri" charset="0"/>
                <a:ea typeface="ＭＳ Ｐゴシック" charset="0"/>
                <a:cs typeface="ＭＳ Ｐゴシック" charset="0"/>
              </a:rPr>
              <a:t>très</a:t>
            </a: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>
                <a:latin typeface="Calibri" charset="0"/>
                <a:ea typeface="ＭＳ Ｐゴシック" charset="0"/>
                <a:cs typeface="ＭＳ Ｐゴシック" charset="0"/>
              </a:rPr>
              <a:t>communs</a:t>
            </a: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382588" defTabSz="914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B = </a:t>
            </a:r>
            <a:r>
              <a:rPr lang="en-US" sz="3300" dirty="0" err="1">
                <a:latin typeface="Calibri" charset="0"/>
                <a:ea typeface="ＭＳ Ｐゴシック" charset="0"/>
                <a:cs typeface="ＭＳ Ｐゴシック" charset="0"/>
              </a:rPr>
              <a:t>Ils</a:t>
            </a: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dirty="0" err="1">
                <a:latin typeface="Calibri" charset="0"/>
                <a:ea typeface="ＭＳ Ｐゴシック" charset="0"/>
                <a:cs typeface="ＭＳ Ｐゴシック" charset="0"/>
              </a:rPr>
              <a:t>sont</a:t>
            </a: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 de forts </a:t>
            </a:r>
            <a:r>
              <a:rPr lang="en-US" sz="3300" dirty="0" err="1">
                <a:latin typeface="Calibri" charset="0"/>
                <a:ea typeface="ＭＳ Ｐゴシック" charset="0"/>
                <a:cs typeface="ＭＳ Ｐゴシック" charset="0"/>
              </a:rPr>
              <a:t>prédicteurs</a:t>
            </a: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3300" dirty="0" err="1">
                <a:latin typeface="Calibri" charset="0"/>
                <a:ea typeface="ＭＳ Ｐゴシック" charset="0"/>
                <a:cs typeface="ＭＳ Ｐゴシック" charset="0"/>
              </a:rPr>
              <a:t>risques</a:t>
            </a: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 de santé et de maladies </a:t>
            </a:r>
            <a:r>
              <a:rPr lang="en-US" sz="3300" dirty="0" err="1">
                <a:latin typeface="Calibri" charset="0"/>
                <a:ea typeface="ＭＳ Ｐゴシック" charset="0"/>
                <a:cs typeface="ＭＳ Ｐゴシック" charset="0"/>
              </a:rPr>
              <a:t>ultérieurs</a:t>
            </a:r>
            <a:endParaRPr lang="en-US" sz="33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82588" defTabSz="914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A + B = “</a:t>
            </a:r>
            <a:r>
              <a:rPr lang="en-US" sz="3300" b="1" i="1" dirty="0">
                <a:latin typeface="Calibri" charset="0"/>
                <a:ea typeface="ＭＳ Ｐゴシック" charset="0"/>
                <a:cs typeface="ＭＳ Ｐゴシック" charset="0"/>
              </a:rPr>
              <a:t>le</a:t>
            </a:r>
            <a:r>
              <a:rPr lang="en-US" sz="3300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300" b="1" i="1" dirty="0" err="1">
                <a:latin typeface="Calibri" charset="0"/>
                <a:ea typeface="ＭＳ Ｐゴシック" charset="0"/>
                <a:cs typeface="ＭＳ Ｐゴシック" charset="0"/>
              </a:rPr>
              <a:t>déterminant</a:t>
            </a:r>
            <a:r>
              <a:rPr lang="en-US" sz="3300" b="1" i="1" dirty="0">
                <a:latin typeface="Calibri" charset="0"/>
                <a:ea typeface="ＭＳ Ｐゴシック" charset="0"/>
                <a:cs typeface="ＭＳ Ｐゴシック" charset="0"/>
              </a:rPr>
              <a:t> principal</a:t>
            </a: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 de la santé et du </a:t>
            </a:r>
            <a:r>
              <a:rPr lang="en-US" sz="3300" dirty="0" err="1">
                <a:latin typeface="Calibri" charset="0"/>
                <a:ea typeface="ＭＳ Ｐゴシック" charset="0"/>
                <a:cs typeface="ＭＳ Ｐゴシック" charset="0"/>
              </a:rPr>
              <a:t>bien-être</a:t>
            </a: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</a:p>
        </p:txBody>
      </p:sp>
      <p:graphicFrame>
        <p:nvGraphicFramePr>
          <p:cNvPr id="121859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6688" y="115888"/>
          <a:ext cx="2520950" cy="1800225"/>
        </p:xfrm>
        <a:graphic>
          <a:graphicData uri="http://schemas.openxmlformats.org/presentationml/2006/ole">
            <p:oleObj spid="_x0000_s223239" name="Clip" r:id="rId4" imgW="2433638" imgH="169386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5" name="Group 2"/>
          <p:cNvGrpSpPr>
            <a:grpSpLocks/>
          </p:cNvGrpSpPr>
          <p:nvPr/>
        </p:nvGrpSpPr>
        <p:grpSpPr bwMode="auto">
          <a:xfrm>
            <a:off x="1917700" y="1025525"/>
            <a:ext cx="6019800" cy="5192713"/>
            <a:chOff x="1048" y="128"/>
            <a:chExt cx="4266" cy="3271"/>
          </a:xfrm>
        </p:grpSpPr>
        <p:grpSp>
          <p:nvGrpSpPr>
            <p:cNvPr id="123916" name="Group 3"/>
            <p:cNvGrpSpPr>
              <a:grpSpLocks/>
            </p:cNvGrpSpPr>
            <p:nvPr/>
          </p:nvGrpSpPr>
          <p:grpSpPr bwMode="auto">
            <a:xfrm>
              <a:off x="1048" y="2396"/>
              <a:ext cx="4266" cy="1003"/>
              <a:chOff x="1048" y="2396"/>
              <a:chExt cx="4266" cy="1003"/>
            </a:xfrm>
          </p:grpSpPr>
          <p:sp>
            <p:nvSpPr>
              <p:cNvPr id="123932" name="Freeform 4"/>
              <p:cNvSpPr>
                <a:spLocks/>
              </p:cNvSpPr>
              <p:nvPr/>
            </p:nvSpPr>
            <p:spPr bwMode="auto">
              <a:xfrm>
                <a:off x="4562" y="2396"/>
                <a:ext cx="752" cy="1001"/>
              </a:xfrm>
              <a:custGeom>
                <a:avLst/>
                <a:gdLst>
                  <a:gd name="T0" fmla="*/ 354 w 752"/>
                  <a:gd name="T1" fmla="*/ 1000 h 1001"/>
                  <a:gd name="T2" fmla="*/ 0 w 752"/>
                  <a:gd name="T3" fmla="*/ 426 h 1001"/>
                  <a:gd name="T4" fmla="*/ 332 w 752"/>
                  <a:gd name="T5" fmla="*/ 0 h 1001"/>
                  <a:gd name="T6" fmla="*/ 751 w 752"/>
                  <a:gd name="T7" fmla="*/ 498 h 1001"/>
                  <a:gd name="T8" fmla="*/ 354 w 752"/>
                  <a:gd name="T9" fmla="*/ 1000 h 10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1001"/>
                  <a:gd name="T17" fmla="*/ 752 w 752"/>
                  <a:gd name="T18" fmla="*/ 1001 h 10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1001">
                    <a:moveTo>
                      <a:pt x="354" y="1000"/>
                    </a:moveTo>
                    <a:lnTo>
                      <a:pt x="0" y="426"/>
                    </a:lnTo>
                    <a:lnTo>
                      <a:pt x="332" y="0"/>
                    </a:lnTo>
                    <a:lnTo>
                      <a:pt x="751" y="498"/>
                    </a:lnTo>
                    <a:lnTo>
                      <a:pt x="354" y="1000"/>
                    </a:lnTo>
                  </a:path>
                </a:pathLst>
              </a:custGeom>
              <a:solidFill>
                <a:srgbClr val="FF5FB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933" name="Freeform 5"/>
              <p:cNvSpPr>
                <a:spLocks/>
              </p:cNvSpPr>
              <p:nvPr/>
            </p:nvSpPr>
            <p:spPr bwMode="auto">
              <a:xfrm>
                <a:off x="1390" y="2396"/>
                <a:ext cx="3505" cy="429"/>
              </a:xfrm>
              <a:custGeom>
                <a:avLst/>
                <a:gdLst>
                  <a:gd name="T0" fmla="*/ 0 w 3505"/>
                  <a:gd name="T1" fmla="*/ 428 h 429"/>
                  <a:gd name="T2" fmla="*/ 3172 w 3505"/>
                  <a:gd name="T3" fmla="*/ 428 h 429"/>
                  <a:gd name="T4" fmla="*/ 3504 w 3505"/>
                  <a:gd name="T5" fmla="*/ 0 h 429"/>
                  <a:gd name="T6" fmla="*/ 447 w 3505"/>
                  <a:gd name="T7" fmla="*/ 0 h 429"/>
                  <a:gd name="T8" fmla="*/ 0 w 3505"/>
                  <a:gd name="T9" fmla="*/ 428 h 4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05"/>
                  <a:gd name="T16" fmla="*/ 0 h 429"/>
                  <a:gd name="T17" fmla="*/ 3505 w 3505"/>
                  <a:gd name="T18" fmla="*/ 429 h 4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05" h="429">
                    <a:moveTo>
                      <a:pt x="0" y="428"/>
                    </a:moveTo>
                    <a:lnTo>
                      <a:pt x="3172" y="428"/>
                    </a:lnTo>
                    <a:lnTo>
                      <a:pt x="3504" y="0"/>
                    </a:lnTo>
                    <a:lnTo>
                      <a:pt x="447" y="0"/>
                    </a:lnTo>
                    <a:lnTo>
                      <a:pt x="0" y="428"/>
                    </a:lnTo>
                  </a:path>
                </a:pathLst>
              </a:custGeom>
              <a:solidFill>
                <a:srgbClr val="800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934" name="Freeform 6"/>
              <p:cNvSpPr>
                <a:spLocks/>
              </p:cNvSpPr>
              <p:nvPr/>
            </p:nvSpPr>
            <p:spPr bwMode="auto">
              <a:xfrm>
                <a:off x="1048" y="2822"/>
                <a:ext cx="3871" cy="577"/>
              </a:xfrm>
              <a:custGeom>
                <a:avLst/>
                <a:gdLst>
                  <a:gd name="T0" fmla="*/ 340 w 3871"/>
                  <a:gd name="T1" fmla="*/ 0 h 577"/>
                  <a:gd name="T2" fmla="*/ 3512 w 3871"/>
                  <a:gd name="T3" fmla="*/ 0 h 577"/>
                  <a:gd name="T4" fmla="*/ 3870 w 3871"/>
                  <a:gd name="T5" fmla="*/ 576 h 577"/>
                  <a:gd name="T6" fmla="*/ 0 w 3871"/>
                  <a:gd name="T7" fmla="*/ 576 h 577"/>
                  <a:gd name="T8" fmla="*/ 340 w 3871"/>
                  <a:gd name="T9" fmla="*/ 0 h 5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71"/>
                  <a:gd name="T16" fmla="*/ 0 h 577"/>
                  <a:gd name="T17" fmla="*/ 3871 w 3871"/>
                  <a:gd name="T18" fmla="*/ 577 h 5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71" h="577">
                    <a:moveTo>
                      <a:pt x="340" y="0"/>
                    </a:moveTo>
                    <a:lnTo>
                      <a:pt x="3512" y="0"/>
                    </a:lnTo>
                    <a:lnTo>
                      <a:pt x="3870" y="576"/>
                    </a:lnTo>
                    <a:lnTo>
                      <a:pt x="0" y="576"/>
                    </a:lnTo>
                    <a:lnTo>
                      <a:pt x="340" y="0"/>
                    </a:lnTo>
                  </a:path>
                </a:pathLst>
              </a:custGeom>
              <a:solidFill>
                <a:srgbClr val="FF00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3917" name="Group 7"/>
            <p:cNvGrpSpPr>
              <a:grpSpLocks/>
            </p:cNvGrpSpPr>
            <p:nvPr/>
          </p:nvGrpSpPr>
          <p:grpSpPr bwMode="auto">
            <a:xfrm>
              <a:off x="1453" y="1828"/>
              <a:ext cx="3382" cy="906"/>
              <a:chOff x="1453" y="1828"/>
              <a:chExt cx="3382" cy="906"/>
            </a:xfrm>
          </p:grpSpPr>
          <p:sp>
            <p:nvSpPr>
              <p:cNvPr id="123929" name="Freeform 8"/>
              <p:cNvSpPr>
                <a:spLocks/>
              </p:cNvSpPr>
              <p:nvPr/>
            </p:nvSpPr>
            <p:spPr bwMode="auto">
              <a:xfrm>
                <a:off x="4171" y="1828"/>
                <a:ext cx="664" cy="906"/>
              </a:xfrm>
              <a:custGeom>
                <a:avLst/>
                <a:gdLst>
                  <a:gd name="T0" fmla="*/ 338 w 664"/>
                  <a:gd name="T1" fmla="*/ 905 h 906"/>
                  <a:gd name="T2" fmla="*/ 0 w 664"/>
                  <a:gd name="T3" fmla="*/ 317 h 906"/>
                  <a:gd name="T4" fmla="*/ 247 w 664"/>
                  <a:gd name="T5" fmla="*/ 0 h 906"/>
                  <a:gd name="T6" fmla="*/ 663 w 664"/>
                  <a:gd name="T7" fmla="*/ 499 h 906"/>
                  <a:gd name="T8" fmla="*/ 338 w 664"/>
                  <a:gd name="T9" fmla="*/ 905 h 9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4"/>
                  <a:gd name="T16" fmla="*/ 0 h 906"/>
                  <a:gd name="T17" fmla="*/ 664 w 664"/>
                  <a:gd name="T18" fmla="*/ 906 h 9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4" h="906">
                    <a:moveTo>
                      <a:pt x="338" y="905"/>
                    </a:moveTo>
                    <a:lnTo>
                      <a:pt x="0" y="317"/>
                    </a:lnTo>
                    <a:lnTo>
                      <a:pt x="247" y="0"/>
                    </a:lnTo>
                    <a:lnTo>
                      <a:pt x="663" y="499"/>
                    </a:lnTo>
                    <a:lnTo>
                      <a:pt x="338" y="905"/>
                    </a:lnTo>
                  </a:path>
                </a:pathLst>
              </a:custGeom>
              <a:solidFill>
                <a:srgbClr val="FF5F7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930" name="Freeform 9"/>
              <p:cNvSpPr>
                <a:spLocks/>
              </p:cNvSpPr>
              <p:nvPr/>
            </p:nvSpPr>
            <p:spPr bwMode="auto">
              <a:xfrm>
                <a:off x="1787" y="1828"/>
                <a:ext cx="2633" cy="319"/>
              </a:xfrm>
              <a:custGeom>
                <a:avLst/>
                <a:gdLst>
                  <a:gd name="T0" fmla="*/ 0 w 2633"/>
                  <a:gd name="T1" fmla="*/ 318 h 319"/>
                  <a:gd name="T2" fmla="*/ 2385 w 2633"/>
                  <a:gd name="T3" fmla="*/ 318 h 319"/>
                  <a:gd name="T4" fmla="*/ 2632 w 2633"/>
                  <a:gd name="T5" fmla="*/ 0 h 319"/>
                  <a:gd name="T6" fmla="*/ 471 w 2633"/>
                  <a:gd name="T7" fmla="*/ 1 h 319"/>
                  <a:gd name="T8" fmla="*/ 0 w 2633"/>
                  <a:gd name="T9" fmla="*/ 318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3"/>
                  <a:gd name="T16" fmla="*/ 0 h 319"/>
                  <a:gd name="T17" fmla="*/ 2633 w 2633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3" h="319">
                    <a:moveTo>
                      <a:pt x="0" y="318"/>
                    </a:moveTo>
                    <a:lnTo>
                      <a:pt x="2385" y="318"/>
                    </a:lnTo>
                    <a:lnTo>
                      <a:pt x="2632" y="0"/>
                    </a:lnTo>
                    <a:lnTo>
                      <a:pt x="471" y="1"/>
                    </a:lnTo>
                    <a:lnTo>
                      <a:pt x="0" y="318"/>
                    </a:lnTo>
                  </a:path>
                </a:pathLst>
              </a:custGeom>
              <a:solidFill>
                <a:srgbClr val="8000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931" name="Freeform 10"/>
              <p:cNvSpPr>
                <a:spLocks/>
              </p:cNvSpPr>
              <p:nvPr/>
            </p:nvSpPr>
            <p:spPr bwMode="auto">
              <a:xfrm>
                <a:off x="1453" y="2145"/>
                <a:ext cx="3057" cy="589"/>
              </a:xfrm>
              <a:custGeom>
                <a:avLst/>
                <a:gdLst>
                  <a:gd name="T0" fmla="*/ 0 w 3057"/>
                  <a:gd name="T1" fmla="*/ 588 h 589"/>
                  <a:gd name="T2" fmla="*/ 3056 w 3057"/>
                  <a:gd name="T3" fmla="*/ 588 h 589"/>
                  <a:gd name="T4" fmla="*/ 2718 w 3057"/>
                  <a:gd name="T5" fmla="*/ 0 h 589"/>
                  <a:gd name="T6" fmla="*/ 335 w 3057"/>
                  <a:gd name="T7" fmla="*/ 0 h 589"/>
                  <a:gd name="T8" fmla="*/ 0 w 3057"/>
                  <a:gd name="T9" fmla="*/ 588 h 5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7"/>
                  <a:gd name="T16" fmla="*/ 0 h 589"/>
                  <a:gd name="T17" fmla="*/ 3057 w 3057"/>
                  <a:gd name="T18" fmla="*/ 589 h 5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7" h="589">
                    <a:moveTo>
                      <a:pt x="0" y="588"/>
                    </a:moveTo>
                    <a:lnTo>
                      <a:pt x="3056" y="588"/>
                    </a:lnTo>
                    <a:lnTo>
                      <a:pt x="2718" y="0"/>
                    </a:lnTo>
                    <a:lnTo>
                      <a:pt x="335" y="0"/>
                    </a:lnTo>
                    <a:lnTo>
                      <a:pt x="0" y="588"/>
                    </a:lnTo>
                  </a:path>
                </a:pathLst>
              </a:custGeom>
              <a:solidFill>
                <a:srgbClr val="FF001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3918" name="Group 11"/>
            <p:cNvGrpSpPr>
              <a:grpSpLocks/>
            </p:cNvGrpSpPr>
            <p:nvPr/>
          </p:nvGrpSpPr>
          <p:grpSpPr bwMode="auto">
            <a:xfrm>
              <a:off x="1843" y="1267"/>
              <a:ext cx="2513" cy="787"/>
              <a:chOff x="1843" y="1267"/>
              <a:chExt cx="2513" cy="787"/>
            </a:xfrm>
          </p:grpSpPr>
          <p:sp>
            <p:nvSpPr>
              <p:cNvPr id="123926" name="Freeform 12"/>
              <p:cNvSpPr>
                <a:spLocks/>
              </p:cNvSpPr>
              <p:nvPr/>
            </p:nvSpPr>
            <p:spPr bwMode="auto">
              <a:xfrm>
                <a:off x="3776" y="1267"/>
                <a:ext cx="580" cy="785"/>
              </a:xfrm>
              <a:custGeom>
                <a:avLst/>
                <a:gdLst>
                  <a:gd name="T0" fmla="*/ 0 w 580"/>
                  <a:gd name="T1" fmla="*/ 213 h 785"/>
                  <a:gd name="T2" fmla="*/ 344 w 580"/>
                  <a:gd name="T3" fmla="*/ 784 h 785"/>
                  <a:gd name="T4" fmla="*/ 579 w 580"/>
                  <a:gd name="T5" fmla="*/ 492 h 785"/>
                  <a:gd name="T6" fmla="*/ 166 w 580"/>
                  <a:gd name="T7" fmla="*/ 0 h 785"/>
                  <a:gd name="T8" fmla="*/ 0 w 580"/>
                  <a:gd name="T9" fmla="*/ 213 h 7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0"/>
                  <a:gd name="T16" fmla="*/ 0 h 785"/>
                  <a:gd name="T17" fmla="*/ 580 w 580"/>
                  <a:gd name="T18" fmla="*/ 785 h 7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0" h="785">
                    <a:moveTo>
                      <a:pt x="0" y="213"/>
                    </a:moveTo>
                    <a:lnTo>
                      <a:pt x="344" y="784"/>
                    </a:lnTo>
                    <a:lnTo>
                      <a:pt x="579" y="492"/>
                    </a:lnTo>
                    <a:lnTo>
                      <a:pt x="166" y="0"/>
                    </a:lnTo>
                    <a:lnTo>
                      <a:pt x="0" y="213"/>
                    </a:lnTo>
                  </a:path>
                </a:pathLst>
              </a:custGeom>
              <a:solidFill>
                <a:srgbClr val="BF5F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927" name="Freeform 13"/>
              <p:cNvSpPr>
                <a:spLocks/>
              </p:cNvSpPr>
              <p:nvPr/>
            </p:nvSpPr>
            <p:spPr bwMode="auto">
              <a:xfrm>
                <a:off x="2182" y="1267"/>
                <a:ext cx="1760" cy="213"/>
              </a:xfrm>
              <a:custGeom>
                <a:avLst/>
                <a:gdLst>
                  <a:gd name="T0" fmla="*/ 0 w 1760"/>
                  <a:gd name="T1" fmla="*/ 212 h 213"/>
                  <a:gd name="T2" fmla="*/ 1592 w 1760"/>
                  <a:gd name="T3" fmla="*/ 212 h 213"/>
                  <a:gd name="T4" fmla="*/ 1759 w 1760"/>
                  <a:gd name="T5" fmla="*/ 0 h 213"/>
                  <a:gd name="T6" fmla="*/ 444 w 1760"/>
                  <a:gd name="T7" fmla="*/ 0 h 213"/>
                  <a:gd name="T8" fmla="*/ 0 w 1760"/>
                  <a:gd name="T9" fmla="*/ 212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0"/>
                  <a:gd name="T16" fmla="*/ 0 h 213"/>
                  <a:gd name="T17" fmla="*/ 1760 w 1760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0" h="213">
                    <a:moveTo>
                      <a:pt x="0" y="212"/>
                    </a:moveTo>
                    <a:lnTo>
                      <a:pt x="1592" y="212"/>
                    </a:lnTo>
                    <a:lnTo>
                      <a:pt x="1759" y="0"/>
                    </a:lnTo>
                    <a:lnTo>
                      <a:pt x="444" y="0"/>
                    </a:lnTo>
                    <a:lnTo>
                      <a:pt x="0" y="212"/>
                    </a:lnTo>
                  </a:path>
                </a:pathLst>
              </a:custGeom>
              <a:solidFill>
                <a:srgbClr val="5F009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928" name="Freeform 14"/>
              <p:cNvSpPr>
                <a:spLocks/>
              </p:cNvSpPr>
              <p:nvPr/>
            </p:nvSpPr>
            <p:spPr bwMode="auto">
              <a:xfrm>
                <a:off x="1843" y="1479"/>
                <a:ext cx="2276" cy="575"/>
              </a:xfrm>
              <a:custGeom>
                <a:avLst/>
                <a:gdLst>
                  <a:gd name="T0" fmla="*/ 0 w 2276"/>
                  <a:gd name="T1" fmla="*/ 574 h 575"/>
                  <a:gd name="T2" fmla="*/ 2275 w 2276"/>
                  <a:gd name="T3" fmla="*/ 574 h 575"/>
                  <a:gd name="T4" fmla="*/ 1931 w 2276"/>
                  <a:gd name="T5" fmla="*/ 0 h 575"/>
                  <a:gd name="T6" fmla="*/ 339 w 2276"/>
                  <a:gd name="T7" fmla="*/ 0 h 575"/>
                  <a:gd name="T8" fmla="*/ 0 w 2276"/>
                  <a:gd name="T9" fmla="*/ 574 h 5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6"/>
                  <a:gd name="T16" fmla="*/ 0 h 575"/>
                  <a:gd name="T17" fmla="*/ 2276 w 2276"/>
                  <a:gd name="T18" fmla="*/ 575 h 5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6" h="575">
                    <a:moveTo>
                      <a:pt x="0" y="574"/>
                    </a:moveTo>
                    <a:lnTo>
                      <a:pt x="2275" y="574"/>
                    </a:lnTo>
                    <a:lnTo>
                      <a:pt x="1931" y="0"/>
                    </a:lnTo>
                    <a:lnTo>
                      <a:pt x="339" y="0"/>
                    </a:lnTo>
                    <a:lnTo>
                      <a:pt x="0" y="574"/>
                    </a:lnTo>
                  </a:path>
                </a:pathLst>
              </a:custGeom>
              <a:solidFill>
                <a:srgbClr val="9F3FD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3919" name="Group 15"/>
            <p:cNvGrpSpPr>
              <a:grpSpLocks/>
            </p:cNvGrpSpPr>
            <p:nvPr/>
          </p:nvGrpSpPr>
          <p:grpSpPr bwMode="auto">
            <a:xfrm>
              <a:off x="2240" y="695"/>
              <a:ext cx="1639" cy="689"/>
              <a:chOff x="2240" y="695"/>
              <a:chExt cx="1639" cy="689"/>
            </a:xfrm>
          </p:grpSpPr>
          <p:sp>
            <p:nvSpPr>
              <p:cNvPr id="123923" name="Freeform 16"/>
              <p:cNvSpPr>
                <a:spLocks/>
              </p:cNvSpPr>
              <p:nvPr/>
            </p:nvSpPr>
            <p:spPr bwMode="auto">
              <a:xfrm>
                <a:off x="3379" y="696"/>
                <a:ext cx="500" cy="688"/>
              </a:xfrm>
              <a:custGeom>
                <a:avLst/>
                <a:gdLst>
                  <a:gd name="T0" fmla="*/ 341 w 500"/>
                  <a:gd name="T1" fmla="*/ 687 h 688"/>
                  <a:gd name="T2" fmla="*/ 499 w 500"/>
                  <a:gd name="T3" fmla="*/ 490 h 688"/>
                  <a:gd name="T4" fmla="*/ 86 w 500"/>
                  <a:gd name="T5" fmla="*/ 0 h 688"/>
                  <a:gd name="T6" fmla="*/ 0 w 500"/>
                  <a:gd name="T7" fmla="*/ 104 h 688"/>
                  <a:gd name="T8" fmla="*/ 341 w 500"/>
                  <a:gd name="T9" fmla="*/ 687 h 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688"/>
                  <a:gd name="T17" fmla="*/ 500 w 500"/>
                  <a:gd name="T18" fmla="*/ 688 h 6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688">
                    <a:moveTo>
                      <a:pt x="341" y="687"/>
                    </a:moveTo>
                    <a:lnTo>
                      <a:pt x="499" y="490"/>
                    </a:lnTo>
                    <a:lnTo>
                      <a:pt x="86" y="0"/>
                    </a:lnTo>
                    <a:lnTo>
                      <a:pt x="0" y="104"/>
                    </a:lnTo>
                    <a:lnTo>
                      <a:pt x="341" y="687"/>
                    </a:lnTo>
                  </a:path>
                </a:pathLst>
              </a:custGeom>
              <a:solidFill>
                <a:srgbClr val="FF9F7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924" name="Freeform 17"/>
              <p:cNvSpPr>
                <a:spLocks/>
              </p:cNvSpPr>
              <p:nvPr/>
            </p:nvSpPr>
            <p:spPr bwMode="auto">
              <a:xfrm>
                <a:off x="2586" y="695"/>
                <a:ext cx="878" cy="105"/>
              </a:xfrm>
              <a:custGeom>
                <a:avLst/>
                <a:gdLst>
                  <a:gd name="T0" fmla="*/ 0 w 878"/>
                  <a:gd name="T1" fmla="*/ 104 h 105"/>
                  <a:gd name="T2" fmla="*/ 791 w 878"/>
                  <a:gd name="T3" fmla="*/ 104 h 105"/>
                  <a:gd name="T4" fmla="*/ 877 w 878"/>
                  <a:gd name="T5" fmla="*/ 0 h 105"/>
                  <a:gd name="T6" fmla="*/ 274 w 878"/>
                  <a:gd name="T7" fmla="*/ 0 h 105"/>
                  <a:gd name="T8" fmla="*/ 0 w 878"/>
                  <a:gd name="T9" fmla="*/ 10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8"/>
                  <a:gd name="T16" fmla="*/ 0 h 105"/>
                  <a:gd name="T17" fmla="*/ 878 w 87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8" h="105">
                    <a:moveTo>
                      <a:pt x="0" y="104"/>
                    </a:moveTo>
                    <a:lnTo>
                      <a:pt x="791" y="104"/>
                    </a:lnTo>
                    <a:lnTo>
                      <a:pt x="877" y="0"/>
                    </a:lnTo>
                    <a:lnTo>
                      <a:pt x="274" y="0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BF3F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925" name="Freeform 18"/>
              <p:cNvSpPr>
                <a:spLocks/>
              </p:cNvSpPr>
              <p:nvPr/>
            </p:nvSpPr>
            <p:spPr bwMode="auto">
              <a:xfrm>
                <a:off x="2240" y="799"/>
                <a:ext cx="1481" cy="585"/>
              </a:xfrm>
              <a:custGeom>
                <a:avLst/>
                <a:gdLst>
                  <a:gd name="T0" fmla="*/ 0 w 1481"/>
                  <a:gd name="T1" fmla="*/ 584 h 585"/>
                  <a:gd name="T2" fmla="*/ 1480 w 1481"/>
                  <a:gd name="T3" fmla="*/ 584 h 585"/>
                  <a:gd name="T4" fmla="*/ 1137 w 1481"/>
                  <a:gd name="T5" fmla="*/ 0 h 585"/>
                  <a:gd name="T6" fmla="*/ 344 w 1481"/>
                  <a:gd name="T7" fmla="*/ 0 h 585"/>
                  <a:gd name="T8" fmla="*/ 0 w 1481"/>
                  <a:gd name="T9" fmla="*/ 584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1"/>
                  <a:gd name="T16" fmla="*/ 0 h 585"/>
                  <a:gd name="T17" fmla="*/ 1481 w 1481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1" h="585">
                    <a:moveTo>
                      <a:pt x="0" y="584"/>
                    </a:moveTo>
                    <a:lnTo>
                      <a:pt x="1480" y="584"/>
                    </a:lnTo>
                    <a:lnTo>
                      <a:pt x="1137" y="0"/>
                    </a:lnTo>
                    <a:lnTo>
                      <a:pt x="344" y="0"/>
                    </a:lnTo>
                    <a:lnTo>
                      <a:pt x="0" y="584"/>
                    </a:lnTo>
                  </a:path>
                </a:pathLst>
              </a:custGeom>
              <a:solidFill>
                <a:srgbClr val="FF5F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3920" name="Group 19"/>
            <p:cNvGrpSpPr>
              <a:grpSpLocks/>
            </p:cNvGrpSpPr>
            <p:nvPr/>
          </p:nvGrpSpPr>
          <p:grpSpPr bwMode="auto">
            <a:xfrm>
              <a:off x="2635" y="128"/>
              <a:ext cx="767" cy="582"/>
              <a:chOff x="2635" y="128"/>
              <a:chExt cx="767" cy="582"/>
            </a:xfrm>
          </p:grpSpPr>
          <p:sp>
            <p:nvSpPr>
              <p:cNvPr id="123921" name="Freeform 20"/>
              <p:cNvSpPr>
                <a:spLocks/>
              </p:cNvSpPr>
              <p:nvPr/>
            </p:nvSpPr>
            <p:spPr bwMode="auto">
              <a:xfrm>
                <a:off x="2978" y="128"/>
                <a:ext cx="424" cy="582"/>
              </a:xfrm>
              <a:custGeom>
                <a:avLst/>
                <a:gdLst>
                  <a:gd name="T0" fmla="*/ 344 w 424"/>
                  <a:gd name="T1" fmla="*/ 581 h 582"/>
                  <a:gd name="T2" fmla="*/ 423 w 424"/>
                  <a:gd name="T3" fmla="*/ 491 h 582"/>
                  <a:gd name="T4" fmla="*/ 0 w 424"/>
                  <a:gd name="T5" fmla="*/ 0 h 582"/>
                  <a:gd name="T6" fmla="*/ 344 w 424"/>
                  <a:gd name="T7" fmla="*/ 581 h 5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4"/>
                  <a:gd name="T13" fmla="*/ 0 h 582"/>
                  <a:gd name="T14" fmla="*/ 424 w 424"/>
                  <a:gd name="T15" fmla="*/ 582 h 5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4" h="582">
                    <a:moveTo>
                      <a:pt x="344" y="581"/>
                    </a:moveTo>
                    <a:lnTo>
                      <a:pt x="423" y="491"/>
                    </a:lnTo>
                    <a:lnTo>
                      <a:pt x="0" y="0"/>
                    </a:lnTo>
                    <a:lnTo>
                      <a:pt x="344" y="581"/>
                    </a:lnTo>
                  </a:path>
                </a:pathLst>
              </a:custGeom>
              <a:solidFill>
                <a:srgbClr val="FFBF1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922" name="Freeform 21"/>
              <p:cNvSpPr>
                <a:spLocks/>
              </p:cNvSpPr>
              <p:nvPr/>
            </p:nvSpPr>
            <p:spPr bwMode="auto">
              <a:xfrm>
                <a:off x="2635" y="128"/>
                <a:ext cx="688" cy="582"/>
              </a:xfrm>
              <a:custGeom>
                <a:avLst/>
                <a:gdLst>
                  <a:gd name="T0" fmla="*/ 0 w 688"/>
                  <a:gd name="T1" fmla="*/ 581 h 582"/>
                  <a:gd name="T2" fmla="*/ 687 w 688"/>
                  <a:gd name="T3" fmla="*/ 581 h 582"/>
                  <a:gd name="T4" fmla="*/ 343 w 688"/>
                  <a:gd name="T5" fmla="*/ 0 h 582"/>
                  <a:gd name="T6" fmla="*/ 0 w 688"/>
                  <a:gd name="T7" fmla="*/ 581 h 5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8"/>
                  <a:gd name="T13" fmla="*/ 0 h 582"/>
                  <a:gd name="T14" fmla="*/ 688 w 688"/>
                  <a:gd name="T15" fmla="*/ 582 h 5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8" h="582">
                    <a:moveTo>
                      <a:pt x="0" y="581"/>
                    </a:moveTo>
                    <a:lnTo>
                      <a:pt x="687" y="581"/>
                    </a:lnTo>
                    <a:lnTo>
                      <a:pt x="343" y="0"/>
                    </a:lnTo>
                    <a:lnTo>
                      <a:pt x="0" y="581"/>
                    </a:lnTo>
                  </a:path>
                </a:pathLst>
              </a:custGeom>
              <a:solidFill>
                <a:srgbClr val="FF9F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23906" name="Rectangle 22"/>
          <p:cNvSpPr>
            <a:spLocks noChangeArrowheads="1"/>
          </p:cNvSpPr>
          <p:nvPr/>
        </p:nvSpPr>
        <p:spPr bwMode="auto">
          <a:xfrm>
            <a:off x="2411413" y="5534025"/>
            <a:ext cx="51276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sz="2800" b="1">
                <a:solidFill>
                  <a:srgbClr val="FFFFFF"/>
                </a:solidFill>
                <a:latin typeface="Times New Roman" charset="0"/>
                <a:sym typeface="Arial" charset="0"/>
              </a:rPr>
              <a:t>Adverse  Childhood Experiences</a:t>
            </a:r>
          </a:p>
        </p:txBody>
      </p:sp>
      <p:sp>
        <p:nvSpPr>
          <p:cNvPr id="123907" name="Rectangle 23"/>
          <p:cNvSpPr>
            <a:spLocks noChangeArrowheads="1"/>
          </p:cNvSpPr>
          <p:nvPr/>
        </p:nvSpPr>
        <p:spPr bwMode="auto">
          <a:xfrm>
            <a:off x="3624263" y="4425950"/>
            <a:ext cx="22574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b="1">
                <a:solidFill>
                  <a:srgbClr val="FFFFFF"/>
                </a:solidFill>
                <a:latin typeface="Times New Roman" charset="0"/>
                <a:sym typeface="Arial" charset="0"/>
              </a:rPr>
              <a:t>Social, Emotional, &amp; </a:t>
            </a:r>
          </a:p>
        </p:txBody>
      </p:sp>
      <p:sp>
        <p:nvSpPr>
          <p:cNvPr id="123908" name="Rectangle 24"/>
          <p:cNvSpPr>
            <a:spLocks noChangeArrowheads="1"/>
          </p:cNvSpPr>
          <p:nvPr/>
        </p:nvSpPr>
        <p:spPr bwMode="auto">
          <a:xfrm>
            <a:off x="3563938" y="4714875"/>
            <a:ext cx="23590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b="1">
                <a:solidFill>
                  <a:srgbClr val="FFFFFF"/>
                </a:solidFill>
                <a:latin typeface="Times New Roman" charset="0"/>
                <a:sym typeface="Arial" charset="0"/>
              </a:rPr>
              <a:t>Cognitive Impairment</a:t>
            </a:r>
          </a:p>
        </p:txBody>
      </p:sp>
      <p:sp>
        <p:nvSpPr>
          <p:cNvPr id="123909" name="Rectangle 25"/>
          <p:cNvSpPr>
            <a:spLocks noChangeArrowheads="1"/>
          </p:cNvSpPr>
          <p:nvPr/>
        </p:nvSpPr>
        <p:spPr bwMode="auto">
          <a:xfrm>
            <a:off x="3987800" y="3327400"/>
            <a:ext cx="13430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b="1">
                <a:solidFill>
                  <a:srgbClr val="FFFFFF"/>
                </a:solidFill>
                <a:latin typeface="Times New Roman" charset="0"/>
                <a:sym typeface="Arial" charset="0"/>
              </a:rPr>
              <a:t>Adoption of</a:t>
            </a:r>
          </a:p>
        </p:txBody>
      </p:sp>
      <p:sp>
        <p:nvSpPr>
          <p:cNvPr id="123910" name="Rectangle 26"/>
          <p:cNvSpPr>
            <a:spLocks noChangeArrowheads="1"/>
          </p:cNvSpPr>
          <p:nvPr/>
        </p:nvSpPr>
        <p:spPr bwMode="auto">
          <a:xfrm>
            <a:off x="3556000" y="3633788"/>
            <a:ext cx="2333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b="1">
                <a:solidFill>
                  <a:srgbClr val="FFFFFF"/>
                </a:solidFill>
                <a:latin typeface="Times New Roman" charset="0"/>
                <a:sym typeface="Arial" charset="0"/>
              </a:rPr>
              <a:t>Health-risk Behaviors</a:t>
            </a:r>
          </a:p>
        </p:txBody>
      </p:sp>
      <p:sp>
        <p:nvSpPr>
          <p:cNvPr id="123911" name="Rectangle 27"/>
          <p:cNvSpPr>
            <a:spLocks noChangeArrowheads="1"/>
          </p:cNvSpPr>
          <p:nvPr/>
        </p:nvSpPr>
        <p:spPr bwMode="auto">
          <a:xfrm>
            <a:off x="3771900" y="2574925"/>
            <a:ext cx="1958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b="1">
                <a:solidFill>
                  <a:srgbClr val="FFFFFF"/>
                </a:solidFill>
                <a:latin typeface="Times New Roman" charset="0"/>
                <a:sym typeface="Arial" charset="0"/>
              </a:rPr>
              <a:t>Disease, Disability</a:t>
            </a:r>
          </a:p>
        </p:txBody>
      </p:sp>
      <p:sp>
        <p:nvSpPr>
          <p:cNvPr id="123912" name="Rectangle 28"/>
          <p:cNvSpPr>
            <a:spLocks noChangeArrowheads="1"/>
          </p:cNvSpPr>
          <p:nvPr/>
        </p:nvSpPr>
        <p:spPr bwMode="auto">
          <a:xfrm>
            <a:off x="4340225" y="128905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sz="2000" b="1">
                <a:solidFill>
                  <a:srgbClr val="FFFFFF"/>
                </a:solidFill>
                <a:latin typeface="Times New Roman" charset="0"/>
                <a:sym typeface="Arial" charset="0"/>
              </a:rPr>
              <a:t>Early</a:t>
            </a:r>
          </a:p>
        </p:txBody>
      </p:sp>
      <p:sp>
        <p:nvSpPr>
          <p:cNvPr id="123913" name="Rectangle 29"/>
          <p:cNvSpPr>
            <a:spLocks noChangeArrowheads="1"/>
          </p:cNvSpPr>
          <p:nvPr/>
        </p:nvSpPr>
        <p:spPr bwMode="auto">
          <a:xfrm>
            <a:off x="4321175" y="1566863"/>
            <a:ext cx="8302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sz="2000" b="1">
                <a:solidFill>
                  <a:srgbClr val="FFFFFF"/>
                </a:solidFill>
                <a:latin typeface="Times New Roman" charset="0"/>
                <a:sym typeface="Arial" charset="0"/>
              </a:rPr>
              <a:t>Death</a:t>
            </a:r>
          </a:p>
        </p:txBody>
      </p:sp>
      <p:sp>
        <p:nvSpPr>
          <p:cNvPr id="123914" name="Rectangle 30"/>
          <p:cNvSpPr>
            <a:spLocks noChangeArrowheads="1"/>
          </p:cNvSpPr>
          <p:nvPr/>
        </p:nvSpPr>
        <p:spPr bwMode="auto">
          <a:xfrm>
            <a:off x="1979613" y="260350"/>
            <a:ext cx="610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hangingPunct="0"/>
            <a:r>
              <a:rPr lang="en-US" sz="3200">
                <a:latin typeface="Calibri" charset="0"/>
                <a:sym typeface="Arial" charset="0"/>
              </a:rPr>
              <a:t>L’influence des ACE à travers la vie</a:t>
            </a:r>
          </a:p>
        </p:txBody>
      </p:sp>
      <p:pic>
        <p:nvPicPr>
          <p:cNvPr id="292895" name="Picture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04373">
            <a:off x="2268538" y="1357313"/>
            <a:ext cx="382587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2051050" y="341313"/>
            <a:ext cx="6670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914400" eaLnBrk="0" hangingPunct="0">
              <a:defRPr/>
            </a:pPr>
            <a:r>
              <a:rPr lang="en-US" sz="3200" dirty="0" err="1">
                <a:sym typeface="Arial" charset="0"/>
              </a:rPr>
              <a:t>P</a:t>
            </a:r>
            <a:r>
              <a:rPr lang="en-US" sz="3200" dirty="0" err="1" smtClean="0">
                <a:sym typeface="Arial" charset="0"/>
              </a:rPr>
              <a:t>roblèmes</a:t>
            </a:r>
            <a:r>
              <a:rPr lang="en-US" sz="3200" dirty="0" smtClean="0">
                <a:sym typeface="Arial" charset="0"/>
              </a:rPr>
              <a:t> </a:t>
            </a:r>
            <a:r>
              <a:rPr lang="en-US" sz="3200" dirty="0" err="1">
                <a:sym typeface="Arial" charset="0"/>
              </a:rPr>
              <a:t>psychosociaux</a:t>
            </a:r>
            <a:r>
              <a:rPr lang="en-US" sz="3200" dirty="0">
                <a:sym typeface="Arial" charset="0"/>
              </a:rPr>
              <a:t> chez </a:t>
            </a:r>
            <a:r>
              <a:rPr lang="en-US" sz="3200" dirty="0" err="1">
                <a:sym typeface="Arial" charset="0"/>
              </a:rPr>
              <a:t>l’enfant</a:t>
            </a:r>
            <a:r>
              <a:rPr lang="en-US" sz="3200" dirty="0">
                <a:sym typeface="Arial" charset="0"/>
              </a:rPr>
              <a:t> </a:t>
            </a:r>
            <a:r>
              <a:rPr lang="en-US" sz="3200" dirty="0" smtClean="0">
                <a:sym typeface="Arial" charset="0"/>
              </a:rPr>
              <a:t>= </a:t>
            </a:r>
            <a:r>
              <a:rPr lang="en-US" sz="3200" dirty="0">
                <a:sym typeface="Arial" charset="0"/>
              </a:rPr>
              <a:t>M</a:t>
            </a:r>
            <a:r>
              <a:rPr lang="en-US" sz="3200" dirty="0" smtClean="0">
                <a:sym typeface="Arial" charset="0"/>
              </a:rPr>
              <a:t>aladies </a:t>
            </a:r>
            <a:r>
              <a:rPr lang="en-US" sz="3200" dirty="0" err="1">
                <a:sym typeface="Arial" charset="0"/>
              </a:rPr>
              <a:t>chroniques</a:t>
            </a:r>
            <a:r>
              <a:rPr lang="en-US" sz="3200" dirty="0">
                <a:sym typeface="Arial" charset="0"/>
              </a:rPr>
              <a:t> chez </a:t>
            </a:r>
            <a:r>
              <a:rPr lang="en-US" sz="3200" dirty="0" err="1">
                <a:sym typeface="Arial" charset="0"/>
              </a:rPr>
              <a:t>l’adulte</a:t>
            </a:r>
            <a:endParaRPr lang="en-US" sz="4400" b="1" dirty="0">
              <a:effectLst>
                <a:outerShdw blurRad="38100" dist="38100" dir="2700000" algn="tl">
                  <a:srgbClr val="DDDDDD"/>
                </a:outerShdw>
              </a:effectLst>
              <a:latin typeface="Univers (W1)" charset="0"/>
              <a:sym typeface="Arial" charset="0"/>
            </a:endParaRPr>
          </a:p>
        </p:txBody>
      </p:sp>
      <p:graphicFrame>
        <p:nvGraphicFramePr>
          <p:cNvPr id="125954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297610"/>
              </p:ext>
            </p:extLst>
          </p:nvPr>
        </p:nvGraphicFramePr>
        <p:xfrm>
          <a:off x="1841500" y="1131888"/>
          <a:ext cx="7296150" cy="5457825"/>
        </p:xfrm>
        <a:graphic>
          <a:graphicData uri="http://schemas.openxmlformats.org/presentationml/2006/ole">
            <p:oleObj spid="_x0000_s227335" name="Graphique" r:id="rId4" imgW="7204320" imgH="469008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>
                <a:ea typeface="ＭＳ Ｐゴシック" charset="0"/>
                <a:cs typeface="ＭＳ Ｐゴシック" charset="0"/>
              </a:rPr>
              <a:t>Susceptibilité physique</a:t>
            </a:r>
          </a:p>
        </p:txBody>
      </p:sp>
      <p:sp>
        <p:nvSpPr>
          <p:cNvPr id="174082" name="Espace réservé du contenu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>
                <a:ea typeface="ＭＳ Ｐゴシック" charset="0"/>
                <a:cs typeface="ＭＳ Ｐゴシック" charset="0"/>
              </a:rPr>
              <a:t>4 ou + ACE =</a:t>
            </a:r>
          </a:p>
          <a:p>
            <a:pPr lvl="1"/>
            <a:r>
              <a:rPr lang="fr-FR">
                <a:ea typeface="ＭＳ Ｐゴシック" charset="0"/>
              </a:rPr>
              <a:t>2,2 fois plus de souffrir de cardiopathie ischémique</a:t>
            </a:r>
          </a:p>
          <a:p>
            <a:pPr lvl="1"/>
            <a:r>
              <a:rPr lang="fr-FR">
                <a:ea typeface="ＭＳ Ｐゴシック" charset="0"/>
              </a:rPr>
              <a:t>1,9 fois plus de souffrir d’un cancer</a:t>
            </a:r>
          </a:p>
          <a:p>
            <a:pPr lvl="1"/>
            <a:r>
              <a:rPr lang="fr-FR">
                <a:ea typeface="ＭＳ Ｐゴシック" charset="0"/>
              </a:rPr>
              <a:t>3,9 fois plus de souffrir d’une MPOC</a:t>
            </a:r>
          </a:p>
          <a:p>
            <a:pPr lvl="1"/>
            <a:r>
              <a:rPr lang="fr-FR">
                <a:ea typeface="ＭＳ Ｐゴシック" charset="0"/>
              </a:rPr>
              <a:t>1,6 fois plus de subir des fractures</a:t>
            </a:r>
          </a:p>
          <a:p>
            <a:pPr lvl="1"/>
            <a:r>
              <a:rPr lang="fr-FR">
                <a:ea typeface="ＭＳ Ｐゴシック" charset="0"/>
              </a:rPr>
              <a:t>2,4 fois plus de souffrir d’une maladie du foie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>
                <a:ea typeface="ＭＳ Ｐゴシック" charset="0"/>
                <a:cs typeface="ＭＳ Ｐゴシック" charset="0"/>
              </a:rPr>
              <a:t>Susceptibilité psychique</a:t>
            </a:r>
          </a:p>
        </p:txBody>
      </p:sp>
      <p:sp>
        <p:nvSpPr>
          <p:cNvPr id="175106" name="Espace réservé du contenu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>
                <a:ea typeface="ＭＳ Ｐゴシック" charset="0"/>
                <a:cs typeface="ＭＳ Ｐゴシック" charset="0"/>
              </a:rPr>
              <a:t>4 ou + ACE =</a:t>
            </a:r>
          </a:p>
          <a:p>
            <a:pPr lvl="1"/>
            <a:r>
              <a:rPr lang="fr-FR">
                <a:ea typeface="ＭＳ Ｐゴシック" charset="0"/>
              </a:rPr>
              <a:t>7,4 fois plus d’</a:t>
            </a:r>
            <a:r>
              <a:rPr lang="fr-FR" altLang="ja-JP">
                <a:ea typeface="ＭＳ Ｐゴシック" charset="0"/>
              </a:rPr>
              <a:t>être alcoolique</a:t>
            </a:r>
          </a:p>
          <a:p>
            <a:pPr lvl="1"/>
            <a:r>
              <a:rPr lang="fr-FR">
                <a:ea typeface="ＭＳ Ｐゴシック" charset="0"/>
              </a:rPr>
              <a:t>10,3 fois plus d’être toxicomane</a:t>
            </a:r>
          </a:p>
          <a:p>
            <a:pPr lvl="1"/>
            <a:r>
              <a:rPr lang="fr-FR">
                <a:ea typeface="ＭＳ Ｐゴシック" charset="0"/>
              </a:rPr>
              <a:t>2,2 fois plus de fumer</a:t>
            </a:r>
          </a:p>
          <a:p>
            <a:pPr lvl="1"/>
            <a:r>
              <a:rPr lang="fr-FR">
                <a:ea typeface="ＭＳ Ｐゴシック" charset="0"/>
              </a:rPr>
              <a:t>4,6 fois plus de souffrir de dépression</a:t>
            </a:r>
          </a:p>
          <a:p>
            <a:pPr lvl="1"/>
            <a:r>
              <a:rPr lang="fr-FR">
                <a:ea typeface="ＭＳ Ｐゴシック" charset="0"/>
              </a:rPr>
              <a:t>12 fois plus de tenter de se suicider</a:t>
            </a:r>
          </a:p>
          <a:p>
            <a:pPr lvl="1"/>
            <a:r>
              <a:rPr lang="fr-FR">
                <a:ea typeface="ＭＳ Ｐゴシック" charset="0"/>
              </a:rPr>
              <a:t>3,2 fois plus d’avoir eu au moins 50 partenaires sexuels</a:t>
            </a:r>
          </a:p>
          <a:p>
            <a:pPr lvl="1"/>
            <a:r>
              <a:rPr lang="fr-FR">
                <a:ea typeface="ＭＳ Ｐゴシック" charset="0"/>
              </a:rPr>
              <a:t>2,5 fois plus d’avoir une ITSS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600">
                <a:ea typeface="ＭＳ Ｐゴシック" charset="0"/>
                <a:cs typeface="ＭＳ Ｐゴシック" charset="0"/>
              </a:rPr>
              <a:t>Un appel à l’action basé sur des données probantes</a:t>
            </a:r>
          </a:p>
        </p:txBody>
      </p:sp>
      <p:pic>
        <p:nvPicPr>
          <p:cNvPr id="130050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65" b="10865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4 ans pour la vie ?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3107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66" b="9766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4 ans pour la vie ?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2098" name="Espace réservé du contenu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 dirty="0">
                <a:ea typeface="ＭＳ Ｐゴシック" charset="0"/>
                <a:cs typeface="ＭＳ Ｐゴシック" charset="0"/>
              </a:rPr>
              <a:t>Différences dans l’activité du cortex préfrontal à l’entrée à l’école selon le statut socioéconomique</a:t>
            </a:r>
          </a:p>
          <a:p>
            <a:pPr marL="0" indent="0">
              <a:buNone/>
            </a:pPr>
            <a:endParaRPr lang="fr-F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32099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06738"/>
            <a:ext cx="60880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4 ans pour la vie ?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3312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831" r="-13831"/>
          <a:stretch>
            <a:fillRect/>
          </a:stretch>
        </p:blipFill>
        <p:spPr bwMode="auto">
          <a:xfrm>
            <a:off x="457200" y="1600200"/>
            <a:ext cx="8229600" cy="4978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re 1"/>
          <p:cNvSpPr>
            <a:spLocks noGrp="1"/>
          </p:cNvSpPr>
          <p:nvPr>
            <p:ph type="ctrTitle"/>
          </p:nvPr>
        </p:nvSpPr>
        <p:spPr bwMode="auto">
          <a:xfrm>
            <a:off x="685800" y="517525"/>
            <a:ext cx="77724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473200"/>
            <a:ext cx="7289800" cy="4991100"/>
          </a:xfrm>
        </p:spPr>
        <p:txBody>
          <a:bodyPr>
            <a:normAutofit/>
          </a:bodyPr>
          <a:lstStyle/>
          <a:p>
            <a:r>
              <a:rPr lang="fr-CA" u="sng" dirty="0"/>
              <a:t>Équipe « Direction québécoise du cancer »</a:t>
            </a:r>
            <a:endParaRPr lang="en-US" dirty="0"/>
          </a:p>
          <a:p>
            <a:r>
              <a:rPr lang="fr-CA" dirty="0"/>
              <a:t>Charles </a:t>
            </a:r>
            <a:r>
              <a:rPr lang="fr-CA" dirty="0" err="1" smtClean="0"/>
              <a:t>Boily</a:t>
            </a:r>
            <a:endParaRPr lang="fr-CA" dirty="0"/>
          </a:p>
          <a:p>
            <a:r>
              <a:rPr lang="fr-CA" dirty="0" err="1" smtClean="0"/>
              <a:t>Dre</a:t>
            </a:r>
            <a:r>
              <a:rPr lang="fr-CA" dirty="0" smtClean="0"/>
              <a:t> </a:t>
            </a:r>
            <a:r>
              <a:rPr lang="fr-CA" dirty="0"/>
              <a:t>Annie </a:t>
            </a:r>
            <a:r>
              <a:rPr lang="fr-CA" dirty="0" smtClean="0"/>
              <a:t>Tremblay</a:t>
            </a:r>
            <a:endParaRPr lang="fr-CA" dirty="0"/>
          </a:p>
          <a:p>
            <a:r>
              <a:rPr lang="fr-CA" dirty="0" smtClean="0"/>
              <a:t>Patricia Dumas</a:t>
            </a:r>
          </a:p>
          <a:p>
            <a:r>
              <a:rPr lang="fr-CA" dirty="0" smtClean="0"/>
              <a:t>Jacques </a:t>
            </a:r>
            <a:r>
              <a:rPr lang="fr-CA" dirty="0" err="1"/>
              <a:t>Rhéaume</a:t>
            </a:r>
            <a:endParaRPr lang="en-US" dirty="0"/>
          </a:p>
          <a:p>
            <a:pPr>
              <a:defRPr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8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4 ans pour la vie ?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3414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831" r="-13831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Les implications ?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3721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8325" b="-28325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824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881" r="-13881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926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65" b="10865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endParaRPr lang="fr-FR" sz="1000">
              <a:sym typeface="Arial" charset="0"/>
            </a:endParaRPr>
          </a:p>
        </p:txBody>
      </p:sp>
      <p:sp>
        <p:nvSpPr>
          <p:cNvPr id="140290" name="Line 3"/>
          <p:cNvSpPr>
            <a:spLocks noChangeShapeType="1"/>
          </p:cNvSpPr>
          <p:nvPr/>
        </p:nvSpPr>
        <p:spPr bwMode="auto">
          <a:xfrm>
            <a:off x="2674938" y="1816100"/>
            <a:ext cx="0" cy="4100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0291" name="Line 4"/>
          <p:cNvSpPr>
            <a:spLocks noChangeShapeType="1"/>
          </p:cNvSpPr>
          <p:nvPr/>
        </p:nvSpPr>
        <p:spPr bwMode="auto">
          <a:xfrm flipV="1">
            <a:off x="2667000" y="5867400"/>
            <a:ext cx="6324600" cy="41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0292" name="Text Box 5"/>
          <p:cNvSpPr txBox="1">
            <a:spLocks noChangeArrowheads="1"/>
          </p:cNvSpPr>
          <p:nvPr/>
        </p:nvSpPr>
        <p:spPr bwMode="auto">
          <a:xfrm>
            <a:off x="2540000" y="5862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altLang="zh-CN" sz="1800">
                <a:sym typeface="Arial" charset="0"/>
              </a:rPr>
              <a:t>0</a:t>
            </a:r>
            <a:endParaRPr lang="en-US" sz="1800">
              <a:sym typeface="Arial" charset="0"/>
            </a:endParaRPr>
          </a:p>
        </p:txBody>
      </p:sp>
      <p:sp>
        <p:nvSpPr>
          <p:cNvPr id="140293" name="Text Box 6"/>
          <p:cNvSpPr txBox="1">
            <a:spLocks noChangeArrowheads="1"/>
          </p:cNvSpPr>
          <p:nvPr/>
        </p:nvSpPr>
        <p:spPr bwMode="auto">
          <a:xfrm>
            <a:off x="5130800" y="5915025"/>
            <a:ext cx="590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altLang="zh-CN" sz="1800">
                <a:sym typeface="Arial" charset="0"/>
              </a:rPr>
              <a:t>Age</a:t>
            </a:r>
            <a:endParaRPr lang="en-US" sz="1800">
              <a:sym typeface="Arial" charset="0"/>
            </a:endParaRPr>
          </a:p>
        </p:txBody>
      </p:sp>
      <p:sp>
        <p:nvSpPr>
          <p:cNvPr id="140294" name="Text Box 7"/>
          <p:cNvSpPr txBox="1">
            <a:spLocks noChangeArrowheads="1"/>
          </p:cNvSpPr>
          <p:nvPr/>
        </p:nvSpPr>
        <p:spPr bwMode="auto">
          <a:xfrm rot="10800000">
            <a:off x="2133600" y="1371600"/>
            <a:ext cx="458788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altLang="zh-CN" sz="1800">
                <a:sym typeface="Arial" charset="0"/>
              </a:rPr>
              <a:t>Rerour sur l’investissement en capital humain</a:t>
            </a:r>
            <a:endParaRPr lang="en-US" sz="1800">
              <a:sym typeface="Arial" charset="0"/>
            </a:endParaRPr>
          </a:p>
        </p:txBody>
      </p:sp>
      <p:sp>
        <p:nvSpPr>
          <p:cNvPr id="140295" name="Line 8"/>
          <p:cNvSpPr>
            <a:spLocks noChangeShapeType="1"/>
          </p:cNvSpPr>
          <p:nvPr/>
        </p:nvSpPr>
        <p:spPr bwMode="auto">
          <a:xfrm flipH="1">
            <a:off x="3733800" y="2909888"/>
            <a:ext cx="406400" cy="595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0296" name="Text Box 9"/>
          <p:cNvSpPr txBox="1">
            <a:spLocks noChangeArrowheads="1"/>
          </p:cNvSpPr>
          <p:nvPr/>
        </p:nvSpPr>
        <p:spPr bwMode="auto">
          <a:xfrm>
            <a:off x="3790950" y="251460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altLang="zh-CN" sz="1800" b="1">
                <a:sym typeface="Arial" charset="0"/>
              </a:rPr>
              <a:t>Programmes préscolaires</a:t>
            </a:r>
            <a:endParaRPr lang="en-US" sz="1800" b="1">
              <a:sym typeface="Arial" charset="0"/>
            </a:endParaRPr>
          </a:p>
        </p:txBody>
      </p:sp>
      <p:sp>
        <p:nvSpPr>
          <p:cNvPr id="140297" name="Text Box 10"/>
          <p:cNvSpPr txBox="1">
            <a:spLocks noChangeArrowheads="1"/>
          </p:cNvSpPr>
          <p:nvPr/>
        </p:nvSpPr>
        <p:spPr bwMode="auto">
          <a:xfrm>
            <a:off x="4532313" y="3217863"/>
            <a:ext cx="263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altLang="zh-CN" sz="1800" b="1">
                <a:sym typeface="Arial" charset="0"/>
              </a:rPr>
              <a:t>Programmes scolaires</a:t>
            </a:r>
            <a:endParaRPr lang="en-US" sz="1800" b="1">
              <a:sym typeface="Arial" charset="0"/>
            </a:endParaRPr>
          </a:p>
        </p:txBody>
      </p:sp>
      <p:sp>
        <p:nvSpPr>
          <p:cNvPr id="140298" name="Line 11"/>
          <p:cNvSpPr>
            <a:spLocks noChangeShapeType="1"/>
          </p:cNvSpPr>
          <p:nvPr/>
        </p:nvSpPr>
        <p:spPr bwMode="auto">
          <a:xfrm flipH="1">
            <a:off x="6469063" y="4130675"/>
            <a:ext cx="406400" cy="595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0299" name="Text Box 12"/>
          <p:cNvSpPr txBox="1">
            <a:spLocks noChangeArrowheads="1"/>
          </p:cNvSpPr>
          <p:nvPr/>
        </p:nvSpPr>
        <p:spPr bwMode="auto">
          <a:xfrm>
            <a:off x="6332538" y="3813175"/>
            <a:ext cx="254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altLang="zh-CN" sz="1800">
                <a:sym typeface="Arial" charset="0"/>
              </a:rPr>
              <a:t>Entraînement au travail</a:t>
            </a:r>
            <a:endParaRPr lang="en-US" sz="1800">
              <a:sym typeface="Arial" charset="0"/>
            </a:endParaRPr>
          </a:p>
        </p:txBody>
      </p:sp>
      <p:sp>
        <p:nvSpPr>
          <p:cNvPr id="140300" name="AutoShape 13"/>
          <p:cNvSpPr>
            <a:spLocks noChangeArrowheads="1"/>
          </p:cNvSpPr>
          <p:nvPr/>
        </p:nvSpPr>
        <p:spPr bwMode="auto">
          <a:xfrm>
            <a:off x="2692400" y="3179763"/>
            <a:ext cx="592138" cy="2711450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fr-FR">
              <a:latin typeface="Times New Roman" charset="0"/>
              <a:sym typeface="Arial" charset="0"/>
            </a:endParaRPr>
          </a:p>
        </p:txBody>
      </p:sp>
      <p:sp>
        <p:nvSpPr>
          <p:cNvPr id="140301" name="Text Box 14"/>
          <p:cNvSpPr txBox="1">
            <a:spLocks noChangeArrowheads="1"/>
          </p:cNvSpPr>
          <p:nvPr/>
        </p:nvSpPr>
        <p:spPr bwMode="auto">
          <a:xfrm>
            <a:off x="2700338" y="5445125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altLang="zh-CN" sz="1800">
                <a:sym typeface="Arial" charset="0"/>
              </a:rPr>
              <a:t>0-3</a:t>
            </a:r>
            <a:endParaRPr lang="en-US" sz="1800">
              <a:sym typeface="Arial" charset="0"/>
            </a:endParaRPr>
          </a:p>
        </p:txBody>
      </p:sp>
      <p:sp>
        <p:nvSpPr>
          <p:cNvPr id="140302" name="AutoShape 15"/>
          <p:cNvSpPr>
            <a:spLocks noChangeArrowheads="1"/>
          </p:cNvSpPr>
          <p:nvPr/>
        </p:nvSpPr>
        <p:spPr bwMode="auto">
          <a:xfrm>
            <a:off x="3284538" y="3808413"/>
            <a:ext cx="677862" cy="2082800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fr-FR">
              <a:latin typeface="Times New Roman" charset="0"/>
              <a:sym typeface="Arial" charset="0"/>
            </a:endParaRPr>
          </a:p>
        </p:txBody>
      </p:sp>
      <p:sp>
        <p:nvSpPr>
          <p:cNvPr id="140303" name="Text Box 16"/>
          <p:cNvSpPr txBox="1">
            <a:spLocks noChangeArrowheads="1"/>
          </p:cNvSpPr>
          <p:nvPr/>
        </p:nvSpPr>
        <p:spPr bwMode="auto">
          <a:xfrm>
            <a:off x="3348038" y="5445125"/>
            <a:ext cx="51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altLang="zh-CN" sz="1800">
                <a:sym typeface="Arial" charset="0"/>
              </a:rPr>
              <a:t>4-5</a:t>
            </a:r>
            <a:endParaRPr lang="en-US" sz="1800">
              <a:sym typeface="Arial" charset="0"/>
            </a:endParaRPr>
          </a:p>
        </p:txBody>
      </p:sp>
      <p:sp>
        <p:nvSpPr>
          <p:cNvPr id="140304" name="AutoShape 18"/>
          <p:cNvSpPr>
            <a:spLocks noChangeArrowheads="1"/>
          </p:cNvSpPr>
          <p:nvPr/>
        </p:nvSpPr>
        <p:spPr bwMode="auto">
          <a:xfrm>
            <a:off x="3967163" y="4394200"/>
            <a:ext cx="1397000" cy="1501775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fr-FR">
              <a:latin typeface="Times New Roman" charset="0"/>
              <a:sym typeface="Arial" charset="0"/>
            </a:endParaRPr>
          </a:p>
        </p:txBody>
      </p:sp>
      <p:sp>
        <p:nvSpPr>
          <p:cNvPr id="140305" name="Text Box 19"/>
          <p:cNvSpPr txBox="1">
            <a:spLocks noChangeArrowheads="1"/>
          </p:cNvSpPr>
          <p:nvPr/>
        </p:nvSpPr>
        <p:spPr bwMode="auto">
          <a:xfrm>
            <a:off x="4211638" y="5445125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altLang="zh-CN" sz="1800">
                <a:sym typeface="Arial" charset="0"/>
              </a:rPr>
              <a:t>École</a:t>
            </a:r>
            <a:endParaRPr lang="en-US" sz="1800">
              <a:sym typeface="Arial" charset="0"/>
            </a:endParaRPr>
          </a:p>
        </p:txBody>
      </p:sp>
      <p:sp>
        <p:nvSpPr>
          <p:cNvPr id="140306" name="Line 20"/>
          <p:cNvSpPr>
            <a:spLocks noChangeShapeType="1"/>
          </p:cNvSpPr>
          <p:nvPr/>
        </p:nvSpPr>
        <p:spPr bwMode="auto">
          <a:xfrm flipH="1">
            <a:off x="4640263" y="3535363"/>
            <a:ext cx="406400" cy="595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0307" name="AutoShape 21"/>
          <p:cNvSpPr>
            <a:spLocks noChangeArrowheads="1"/>
          </p:cNvSpPr>
          <p:nvPr/>
        </p:nvSpPr>
        <p:spPr bwMode="auto">
          <a:xfrm>
            <a:off x="5364163" y="4941888"/>
            <a:ext cx="3454400" cy="968375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rgbClr val="80008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fr-FR">
              <a:latin typeface="Times New Roman" charset="0"/>
              <a:sym typeface="Arial" charset="0"/>
            </a:endParaRPr>
          </a:p>
        </p:txBody>
      </p:sp>
      <p:sp>
        <p:nvSpPr>
          <p:cNvPr id="140308" name="Arc 22"/>
          <p:cNvSpPr>
            <a:spLocks/>
          </p:cNvSpPr>
          <p:nvPr/>
        </p:nvSpPr>
        <p:spPr bwMode="auto">
          <a:xfrm flipH="1" flipV="1">
            <a:off x="3081338" y="2278063"/>
            <a:ext cx="5757862" cy="2711450"/>
          </a:xfrm>
          <a:custGeom>
            <a:avLst/>
            <a:gdLst>
              <a:gd name="T0" fmla="*/ 0 w 21690"/>
              <a:gd name="T1" fmla="*/ 0 h 21600"/>
              <a:gd name="T2" fmla="*/ 2147483647 w 21690"/>
              <a:gd name="T3" fmla="*/ 2147483647 h 21600"/>
              <a:gd name="T4" fmla="*/ 2147483647 w 2169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90"/>
              <a:gd name="T10" fmla="*/ 0 h 21600"/>
              <a:gd name="T11" fmla="*/ 21690 w 216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90" h="21600" fill="none" extrusionOk="0">
                <a:moveTo>
                  <a:pt x="0" y="0"/>
                </a:moveTo>
                <a:cubicBezTo>
                  <a:pt x="30" y="0"/>
                  <a:pt x="60" y="-1"/>
                  <a:pt x="90" y="0"/>
                </a:cubicBezTo>
                <a:cubicBezTo>
                  <a:pt x="12019" y="0"/>
                  <a:pt x="21690" y="9670"/>
                  <a:pt x="21690" y="21600"/>
                </a:cubicBezTo>
              </a:path>
              <a:path w="21690" h="21600" stroke="0" extrusionOk="0">
                <a:moveTo>
                  <a:pt x="0" y="0"/>
                </a:moveTo>
                <a:cubicBezTo>
                  <a:pt x="30" y="0"/>
                  <a:pt x="60" y="-1"/>
                  <a:pt x="90" y="0"/>
                </a:cubicBezTo>
                <a:cubicBezTo>
                  <a:pt x="12019" y="0"/>
                  <a:pt x="21690" y="9670"/>
                  <a:pt x="21690" y="21600"/>
                </a:cubicBezTo>
                <a:lnTo>
                  <a:pt x="9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fr-FR"/>
          </a:p>
        </p:txBody>
      </p:sp>
      <p:sp>
        <p:nvSpPr>
          <p:cNvPr id="140309" name="Text Box 23"/>
          <p:cNvSpPr txBox="1">
            <a:spLocks noChangeArrowheads="1"/>
          </p:cNvSpPr>
          <p:nvPr/>
        </p:nvSpPr>
        <p:spPr bwMode="auto">
          <a:xfrm>
            <a:off x="6084888" y="5445125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altLang="zh-CN" sz="1800">
                <a:sym typeface="Arial" charset="0"/>
              </a:rPr>
              <a:t>Post-scolaire</a:t>
            </a:r>
            <a:endParaRPr lang="en-US" sz="1800">
              <a:sym typeface="Arial" charset="0"/>
            </a:endParaRPr>
          </a:p>
        </p:txBody>
      </p:sp>
      <p:sp>
        <p:nvSpPr>
          <p:cNvPr id="140310" name="Line 24"/>
          <p:cNvSpPr>
            <a:spLocks noChangeShapeType="1"/>
          </p:cNvSpPr>
          <p:nvPr/>
        </p:nvSpPr>
        <p:spPr bwMode="auto">
          <a:xfrm flipH="1">
            <a:off x="3124200" y="1843088"/>
            <a:ext cx="406400" cy="595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0311" name="Text Box 25"/>
          <p:cNvSpPr txBox="1">
            <a:spLocks noChangeArrowheads="1"/>
          </p:cNvSpPr>
          <p:nvPr/>
        </p:nvSpPr>
        <p:spPr bwMode="auto">
          <a:xfrm>
            <a:off x="3489325" y="1628775"/>
            <a:ext cx="519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altLang="zh-CN" sz="1800" b="1">
                <a:sym typeface="Arial" charset="0"/>
              </a:rPr>
              <a:t>Programmes ciblant la petite enfance</a:t>
            </a:r>
            <a:endParaRPr lang="en-US" sz="1800" b="1">
              <a:sym typeface="Arial" charset="0"/>
            </a:endParaRPr>
          </a:p>
        </p:txBody>
      </p:sp>
      <p:sp>
        <p:nvSpPr>
          <p:cNvPr id="59417" name="Rectangle 28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marL="39688" defTabSz="914400" eaLnBrk="1" hangingPunct="1">
              <a:defRPr/>
            </a:pP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Investir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résilience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et le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Mieux-être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                                      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Retour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latin typeface="Calibri" charset="0"/>
                <a:ea typeface="ＭＳ Ｐゴシック" charset="0"/>
                <a:cs typeface="ＭＳ Ｐゴシック" charset="0"/>
              </a:rPr>
              <a:t>l’investissement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(James Heckman)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Image 10" descr="732101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5538" y="836613"/>
            <a:ext cx="12668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8" name="Image 11" descr="7321018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13366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4" name="Image 12" descr="745909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7813" y="903288"/>
            <a:ext cx="162401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5" name="Image 13" descr="7749816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001713"/>
            <a:ext cx="13239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Image 2" descr="7288453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1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1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Les jeunes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/>
          </a:bodyPr>
          <a:lstStyle/>
          <a:p>
            <a:pPr marL="684213" indent="-682625" defTabSz="449263">
              <a:buFontTx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Pour le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bien-être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notre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population et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notre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avenir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, les services aux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jeunes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sont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 INCONTOURNABLES</a:t>
            </a:r>
          </a:p>
          <a:p>
            <a:pPr marL="684213" indent="-682625" defTabSz="449263">
              <a:buFontTx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Tous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professionnels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doivent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conjuguer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leurs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efforts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afin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prévenir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maladie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ou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de la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dépister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 TRÈS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précocément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684213" indent="-682625" defTabSz="449263">
              <a:buFontTx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/>
            </a:pP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r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re 1"/>
          <p:cNvSpPr>
            <a:spLocks noGrp="1"/>
          </p:cNvSpPr>
          <p:nvPr>
            <p:ph type="ctrTitle"/>
          </p:nvPr>
        </p:nvSpPr>
        <p:spPr bwMode="auto">
          <a:xfrm>
            <a:off x="685800" y="517525"/>
            <a:ext cx="77724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473200"/>
            <a:ext cx="7289800" cy="5219700"/>
          </a:xfrm>
        </p:spPr>
        <p:txBody>
          <a:bodyPr>
            <a:normAutofit fontScale="70000" lnSpcReduction="20000"/>
          </a:bodyPr>
          <a:lstStyle/>
          <a:p>
            <a:r>
              <a:rPr lang="fr-CA" u="sng" dirty="0"/>
              <a:t>Comité d’orientation</a:t>
            </a:r>
            <a:endParaRPr lang="en-US" dirty="0"/>
          </a:p>
          <a:p>
            <a:r>
              <a:rPr lang="fr-CA" dirty="0"/>
              <a:t>Louise April (MSSS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dirty="0" smtClean="0"/>
              <a:t>Cathy </a:t>
            </a:r>
            <a:r>
              <a:rPr lang="fr-CA" dirty="0" err="1"/>
              <a:t>Bazinet</a:t>
            </a:r>
            <a:r>
              <a:rPr lang="fr-CA" dirty="0"/>
              <a:t> (ACSM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dirty="0" smtClean="0"/>
              <a:t>Patrice </a:t>
            </a:r>
            <a:r>
              <a:rPr lang="fr-CA" dirty="0" err="1"/>
              <a:t>Boudreault</a:t>
            </a:r>
            <a:r>
              <a:rPr lang="fr-CA" dirty="0"/>
              <a:t> (MSSS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dirty="0" smtClean="0"/>
              <a:t>Sylvain </a:t>
            </a:r>
            <a:r>
              <a:rPr lang="fr-CA" dirty="0"/>
              <a:t>D’Auteuil (</a:t>
            </a:r>
            <a:r>
              <a:rPr lang="fr-CA" dirty="0" smtClean="0"/>
              <a:t>Porte</a:t>
            </a:r>
            <a:r>
              <a:rPr lang="fr-CA" dirty="0"/>
              <a:t>-Voix du </a:t>
            </a:r>
            <a:r>
              <a:rPr lang="fr-CA" dirty="0" smtClean="0"/>
              <a:t>Rétablissement)</a:t>
            </a:r>
            <a:endParaRPr lang="fr-CA" dirty="0"/>
          </a:p>
          <a:p>
            <a:r>
              <a:rPr lang="fr-CA" dirty="0" smtClean="0"/>
              <a:t>Bernard </a:t>
            </a:r>
            <a:r>
              <a:rPr lang="fr-CA" dirty="0" err="1"/>
              <a:t>Deschênes</a:t>
            </a:r>
            <a:r>
              <a:rPr lang="fr-CA" dirty="0"/>
              <a:t> </a:t>
            </a:r>
            <a:r>
              <a:rPr lang="fr-CA" dirty="0" smtClean="0"/>
              <a:t>(</a:t>
            </a:r>
            <a:r>
              <a:rPr lang="fr-CA" dirty="0"/>
              <a:t>ASSS-Capitale-Nationale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dirty="0" smtClean="0"/>
              <a:t>Linda </a:t>
            </a:r>
            <a:r>
              <a:rPr lang="fr-CA" dirty="0" err="1" smtClean="0"/>
              <a:t>Drisdell</a:t>
            </a:r>
            <a:endParaRPr lang="fr-CA" dirty="0" smtClean="0"/>
          </a:p>
          <a:p>
            <a:r>
              <a:rPr lang="fr-CA" dirty="0" smtClean="0"/>
              <a:t>Francine </a:t>
            </a:r>
            <a:r>
              <a:rPr lang="fr-CA" dirty="0"/>
              <a:t>Dubé (SQS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dirty="0" smtClean="0"/>
              <a:t>Geneviève </a:t>
            </a:r>
            <a:r>
              <a:rPr lang="fr-CA" dirty="0"/>
              <a:t>Cloutier (</a:t>
            </a:r>
            <a:r>
              <a:rPr lang="fr-CA" dirty="0" err="1"/>
              <a:t>Qualaxia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dirty="0" smtClean="0"/>
              <a:t>Jacques </a:t>
            </a:r>
            <a:r>
              <a:rPr lang="fr-CA" dirty="0"/>
              <a:t>Gagnon (CNESM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dirty="0" err="1" smtClean="0"/>
              <a:t>Dre</a:t>
            </a:r>
            <a:r>
              <a:rPr lang="fr-CA" dirty="0" smtClean="0"/>
              <a:t> </a:t>
            </a:r>
            <a:r>
              <a:rPr lang="fr-CA" dirty="0"/>
              <a:t>Nathalie Gingras (U. Laval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dirty="0" smtClean="0"/>
              <a:t>Diane </a:t>
            </a:r>
            <a:r>
              <a:rPr lang="fr-CA" dirty="0"/>
              <a:t>Harvey (AQRP</a:t>
            </a:r>
            <a:r>
              <a:rPr lang="fr-CA" dirty="0" smtClean="0"/>
              <a:t>)</a:t>
            </a:r>
          </a:p>
          <a:p>
            <a:r>
              <a:rPr lang="fr-CA" dirty="0" smtClean="0"/>
              <a:t>Pierre </a:t>
            </a:r>
            <a:r>
              <a:rPr lang="fr-CA" dirty="0" err="1"/>
              <a:t>Letelier</a:t>
            </a:r>
            <a:r>
              <a:rPr lang="fr-CA" dirty="0"/>
              <a:t> (RESAQ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dirty="0" smtClean="0"/>
              <a:t>Dominique </a:t>
            </a:r>
            <a:r>
              <a:rPr lang="fr-CA" dirty="0" err="1"/>
              <a:t>Bédard</a:t>
            </a:r>
            <a:r>
              <a:rPr lang="fr-CA" dirty="0"/>
              <a:t> (MSSS</a:t>
            </a:r>
            <a:r>
              <a:rPr lang="fr-CA" dirty="0" smtClean="0"/>
              <a:t>)</a:t>
            </a:r>
          </a:p>
          <a:p>
            <a:r>
              <a:rPr lang="fr-CA" dirty="0" smtClean="0"/>
              <a:t>Jean-François </a:t>
            </a:r>
            <a:r>
              <a:rPr lang="fr-CA" dirty="0" err="1" smtClean="0"/>
              <a:t>Vézina</a:t>
            </a:r>
            <a:r>
              <a:rPr lang="fr-CA" dirty="0" smtClean="0"/>
              <a:t> (ASSS-Capitale-Nationale)</a:t>
            </a:r>
          </a:p>
          <a:p>
            <a:endParaRPr lang="en-US" dirty="0"/>
          </a:p>
          <a:p>
            <a:pPr>
              <a:defRPr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1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re 1"/>
          <p:cNvSpPr>
            <a:spLocks noGrp="1"/>
          </p:cNvSpPr>
          <p:nvPr>
            <p:ph type="ctrTitle"/>
          </p:nvPr>
        </p:nvSpPr>
        <p:spPr bwMode="auto">
          <a:xfrm>
            <a:off x="685800" y="517525"/>
            <a:ext cx="77724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473200"/>
            <a:ext cx="7289800" cy="49911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fr-CA" dirty="0"/>
              <a:t>Suzanne Laberge, animatrice</a:t>
            </a:r>
            <a:endParaRPr lang="en-US" dirty="0"/>
          </a:p>
          <a:p>
            <a:r>
              <a:rPr lang="fr-CA" dirty="0"/>
              <a:t>Les conférenciers et les présentateurs</a:t>
            </a:r>
            <a:endParaRPr lang="en-US" dirty="0"/>
          </a:p>
          <a:p>
            <a:r>
              <a:rPr lang="fr-CA" dirty="0"/>
              <a:t>Les Impatients (coffrets)</a:t>
            </a:r>
            <a:endParaRPr lang="en-US" dirty="0"/>
          </a:p>
          <a:p>
            <a:r>
              <a:rPr lang="fr-CA" dirty="0"/>
              <a:t>Tous les </a:t>
            </a:r>
            <a:r>
              <a:rPr lang="fr-CA" dirty="0" smtClean="0"/>
              <a:t>participants</a:t>
            </a:r>
            <a:endParaRPr lang="en-US" dirty="0"/>
          </a:p>
          <a:p>
            <a:pPr>
              <a:defRPr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re 1"/>
          <p:cNvSpPr>
            <a:spLocks noGrp="1"/>
          </p:cNvSpPr>
          <p:nvPr>
            <p:ph type="ctrTitle"/>
          </p:nvPr>
        </p:nvSpPr>
        <p:spPr bwMode="auto">
          <a:xfrm>
            <a:off x="685800" y="517525"/>
            <a:ext cx="77724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ea typeface="ＭＳ Ｐゴシック" charset="0"/>
                <a:cs typeface="ＭＳ Ｐゴシック" charset="0"/>
              </a:rPr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473200"/>
            <a:ext cx="7289800" cy="49911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fr-CA" dirty="0" smtClean="0"/>
              <a:t>Johanne </a:t>
            </a:r>
            <a:r>
              <a:rPr lang="fr-CA" dirty="0" err="1" smtClean="0"/>
              <a:t>Rhainds</a:t>
            </a:r>
            <a:r>
              <a:rPr lang="fr-CA" dirty="0" smtClean="0"/>
              <a:t> - MSSS</a:t>
            </a:r>
            <a:endParaRPr lang="en-US" dirty="0"/>
          </a:p>
          <a:p>
            <a:pPr>
              <a:defRPr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4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rétablissement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954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977</Words>
  <Application>Microsoft Office PowerPoint</Application>
  <PresentationFormat>On-screen Show (4:3)</PresentationFormat>
  <Paragraphs>230</Paragraphs>
  <Slides>57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Thème Office</vt:lpstr>
      <vt:lpstr>Clip</vt:lpstr>
      <vt:lpstr>Graphique</vt:lpstr>
      <vt:lpstr>Les grands enjeux en santé mentale</vt:lpstr>
      <vt:lpstr>Merci</vt:lpstr>
      <vt:lpstr>Merci</vt:lpstr>
      <vt:lpstr>Merci</vt:lpstr>
      <vt:lpstr>Merci</vt:lpstr>
      <vt:lpstr>Merci</vt:lpstr>
      <vt:lpstr>Merci</vt:lpstr>
      <vt:lpstr>Merci</vt:lpstr>
      <vt:lpstr>Le rétablissement</vt:lpstr>
      <vt:lpstr>Merci</vt:lpstr>
      <vt:lpstr>Slide 11</vt:lpstr>
      <vt:lpstr>Le système</vt:lpstr>
      <vt:lpstr>L’origine du système</vt:lpstr>
      <vt:lpstr>L’origine du système</vt:lpstr>
      <vt:lpstr>Nos programmes</vt:lpstr>
      <vt:lpstr>La clé ? … L’éclatement !</vt:lpstr>
      <vt:lpstr>Notre réseau</vt:lpstr>
      <vt:lpstr>La clé ? … Le silo !</vt:lpstr>
      <vt:lpstr>La clé ? … Le silo !</vt:lpstr>
      <vt:lpstr>Notre client ?</vt:lpstr>
      <vt:lpstr>La clé ? … Un ensemble !</vt:lpstr>
      <vt:lpstr>« Wellness »</vt:lpstr>
      <vt:lpstr>L’apologie du “Wellness”</vt:lpstr>
      <vt:lpstr>L’apologie du “Wellness”</vt:lpstr>
      <vt:lpstr>Quelques exemples</vt:lpstr>
      <vt:lpstr>Slide 26</vt:lpstr>
      <vt:lpstr>L’apologie du “Wellness”</vt:lpstr>
      <vt:lpstr>L’apologie du “Wellness”</vt:lpstr>
      <vt:lpstr>Quelques exemples</vt:lpstr>
      <vt:lpstr>Slide 30</vt:lpstr>
      <vt:lpstr>L’apologie du “Wellness”</vt:lpstr>
      <vt:lpstr>Les jeunes</vt:lpstr>
      <vt:lpstr>La santé mentale des enfants 1</vt:lpstr>
      <vt:lpstr>La santé mentale des enfants 2</vt:lpstr>
      <vt:lpstr>La santé mentale des enfants 3</vt:lpstr>
      <vt:lpstr>Slide 36</vt:lpstr>
      <vt:lpstr>Slide 37</vt:lpstr>
      <vt:lpstr>Slide 38</vt:lpstr>
      <vt:lpstr>Slide 39</vt:lpstr>
      <vt:lpstr>L’étude ACE : Adverse Childhood Experiences</vt:lpstr>
      <vt:lpstr>L’étude ACE : Adverse Childhood Experiences</vt:lpstr>
      <vt:lpstr>Slide 42</vt:lpstr>
      <vt:lpstr>Slide 43</vt:lpstr>
      <vt:lpstr>Susceptibilité physique</vt:lpstr>
      <vt:lpstr>Susceptibilité psychique</vt:lpstr>
      <vt:lpstr>Un appel à l’action basé sur des données probantes</vt:lpstr>
      <vt:lpstr>4 ans pour la vie ?</vt:lpstr>
      <vt:lpstr>4 ans pour la vie ?</vt:lpstr>
      <vt:lpstr>4 ans pour la vie ?</vt:lpstr>
      <vt:lpstr>4 ans pour la vie ?</vt:lpstr>
      <vt:lpstr>Les implications ?</vt:lpstr>
      <vt:lpstr>Slide 52</vt:lpstr>
      <vt:lpstr>Slide 53</vt:lpstr>
      <vt:lpstr>Investir dans la résilience et le Mieux-être:                                        Retour sur l’investissement (James Heckman)</vt:lpstr>
      <vt:lpstr>Slide 55</vt:lpstr>
      <vt:lpstr>Les jeunes</vt:lpstr>
      <vt:lpstr>Merci</vt:lpstr>
    </vt:vector>
  </TitlesOfParts>
  <Company>Ministère de la Santé et des Services sociaux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André Delorme</dc:creator>
  <cp:lastModifiedBy>Marc L'Heureux</cp:lastModifiedBy>
  <cp:revision>11</cp:revision>
  <dcterms:created xsi:type="dcterms:W3CDTF">2012-05-13T22:22:31Z</dcterms:created>
  <dcterms:modified xsi:type="dcterms:W3CDTF">2012-05-14T14:13:36Z</dcterms:modified>
</cp:coreProperties>
</file>