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4E334B-427E-451A-B05A-DC49569EAA8F}" type="datetimeFigureOut">
              <a:rPr lang="fr-CA" smtClean="0"/>
              <a:pPr/>
              <a:t>2012-05-13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A48A-9CF0-48D9-ABD8-D63589C92573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iasson1\Documents\Mes numérisations\livre3-images\balance.jpg\bal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260648"/>
            <a:ext cx="5832647" cy="6363445"/>
          </a:xfrm>
          <a:prstGeom prst="rect">
            <a:avLst/>
          </a:prstGeom>
          <a:noFill/>
        </p:spPr>
      </p:pic>
      <p:sp>
        <p:nvSpPr>
          <p:cNvPr id="3" name="Cœur 2"/>
          <p:cNvSpPr/>
          <p:nvPr/>
        </p:nvSpPr>
        <p:spPr>
          <a:xfrm>
            <a:off x="5292080" y="2564904"/>
            <a:ext cx="576064" cy="57606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/>
          <p:cNvSpPr/>
          <p:nvPr/>
        </p:nvSpPr>
        <p:spPr>
          <a:xfrm>
            <a:off x="1691680" y="1484784"/>
            <a:ext cx="864096" cy="10081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Ellipse 4"/>
          <p:cNvSpPr/>
          <p:nvPr/>
        </p:nvSpPr>
        <p:spPr>
          <a:xfrm>
            <a:off x="2483768" y="692696"/>
            <a:ext cx="936104" cy="10081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 rot="636087">
            <a:off x="3484052" y="982446"/>
            <a:ext cx="818446" cy="101876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 rot="20576667">
            <a:off x="4924876" y="4123341"/>
            <a:ext cx="89291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6084168" y="2276872"/>
            <a:ext cx="1584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CA" dirty="0" smtClean="0"/>
              <a:t>  </a:t>
            </a:r>
            <a:r>
              <a:rPr lang="fr-CA" sz="2400" dirty="0" smtClean="0"/>
              <a:t>Besoins</a:t>
            </a:r>
          </a:p>
          <a:p>
            <a:endParaRPr lang="fr-CA" sz="2400" dirty="0" smtClean="0"/>
          </a:p>
          <a:p>
            <a:pPr>
              <a:buFont typeface="Arial" pitchFamily="34" charset="0"/>
              <a:buChar char="•"/>
            </a:pPr>
            <a:r>
              <a:rPr lang="fr-CA" sz="2400" dirty="0" smtClean="0"/>
              <a:t>  Valeurs</a:t>
            </a:r>
            <a:endParaRPr lang="fr-CA" sz="2400" dirty="0"/>
          </a:p>
        </p:txBody>
      </p:sp>
      <p:sp>
        <p:nvSpPr>
          <p:cNvPr id="9" name="ZoneTexte 8"/>
          <p:cNvSpPr txBox="1"/>
          <p:nvPr/>
        </p:nvSpPr>
        <p:spPr>
          <a:xfrm>
            <a:off x="1115616" y="908720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err="1" smtClean="0"/>
              <a:t>PlaisirS</a:t>
            </a:r>
            <a:endParaRPr lang="fr-CA" sz="2400" dirty="0"/>
          </a:p>
        </p:txBody>
      </p:sp>
      <p:sp>
        <p:nvSpPr>
          <p:cNvPr id="10" name="ZoneTexte 9"/>
          <p:cNvSpPr txBox="1"/>
          <p:nvPr/>
        </p:nvSpPr>
        <p:spPr>
          <a:xfrm>
            <a:off x="5004048" y="479715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dirty="0" smtClean="0"/>
              <a:t>Responsabilités</a:t>
            </a:r>
            <a:endParaRPr lang="fr-CA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giasson1</dc:creator>
  <cp:lastModifiedBy>giasson1</cp:lastModifiedBy>
  <cp:revision>3</cp:revision>
  <dcterms:created xsi:type="dcterms:W3CDTF">2012-05-09T16:32:05Z</dcterms:created>
  <dcterms:modified xsi:type="dcterms:W3CDTF">2012-05-13T22:31:06Z</dcterms:modified>
</cp:coreProperties>
</file>