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8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70C2-9381-4A89-A231-376F58F0BB8F}" type="datetimeFigureOut">
              <a:rPr lang="fr-CA" smtClean="0"/>
              <a:pPr/>
              <a:t>2012-05-13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9BDB-B896-44DE-927E-EF122038450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70C2-9381-4A89-A231-376F58F0BB8F}" type="datetimeFigureOut">
              <a:rPr lang="fr-CA" smtClean="0"/>
              <a:pPr/>
              <a:t>2012-05-13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9BDB-B896-44DE-927E-EF122038450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70C2-9381-4A89-A231-376F58F0BB8F}" type="datetimeFigureOut">
              <a:rPr lang="fr-CA" smtClean="0"/>
              <a:pPr/>
              <a:t>2012-05-13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9BDB-B896-44DE-927E-EF122038450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70C2-9381-4A89-A231-376F58F0BB8F}" type="datetimeFigureOut">
              <a:rPr lang="fr-CA" smtClean="0"/>
              <a:pPr/>
              <a:t>2012-05-13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9BDB-B896-44DE-927E-EF122038450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70C2-9381-4A89-A231-376F58F0BB8F}" type="datetimeFigureOut">
              <a:rPr lang="fr-CA" smtClean="0"/>
              <a:pPr/>
              <a:t>2012-05-13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9BDB-B896-44DE-927E-EF122038450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70C2-9381-4A89-A231-376F58F0BB8F}" type="datetimeFigureOut">
              <a:rPr lang="fr-CA" smtClean="0"/>
              <a:pPr/>
              <a:t>2012-05-13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9BDB-B896-44DE-927E-EF122038450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70C2-9381-4A89-A231-376F58F0BB8F}" type="datetimeFigureOut">
              <a:rPr lang="fr-CA" smtClean="0"/>
              <a:pPr/>
              <a:t>2012-05-13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9BDB-B896-44DE-927E-EF122038450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70C2-9381-4A89-A231-376F58F0BB8F}" type="datetimeFigureOut">
              <a:rPr lang="fr-CA" smtClean="0"/>
              <a:pPr/>
              <a:t>2012-05-13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9BDB-B896-44DE-927E-EF122038450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70C2-9381-4A89-A231-376F58F0BB8F}" type="datetimeFigureOut">
              <a:rPr lang="fr-CA" smtClean="0"/>
              <a:pPr/>
              <a:t>2012-05-13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9BDB-B896-44DE-927E-EF122038450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70C2-9381-4A89-A231-376F58F0BB8F}" type="datetimeFigureOut">
              <a:rPr lang="fr-CA" smtClean="0"/>
              <a:pPr/>
              <a:t>2012-05-13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9BDB-B896-44DE-927E-EF122038450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70C2-9381-4A89-A231-376F58F0BB8F}" type="datetimeFigureOut">
              <a:rPr lang="fr-CA" smtClean="0"/>
              <a:pPr/>
              <a:t>2012-05-13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9BDB-B896-44DE-927E-EF122038450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B70C2-9381-4A89-A231-376F58F0BB8F}" type="datetimeFigureOut">
              <a:rPr lang="fr-CA" smtClean="0"/>
              <a:pPr/>
              <a:t>2012-05-13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39BDB-B896-44DE-927E-EF122038450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/>
        </p:nvGrpSpPr>
        <p:grpSpPr>
          <a:xfrm>
            <a:off x="1043608" y="980728"/>
            <a:ext cx="6984776" cy="5614883"/>
            <a:chOff x="1043608" y="836712"/>
            <a:chExt cx="6984776" cy="5614883"/>
          </a:xfrm>
        </p:grpSpPr>
        <p:sp>
          <p:nvSpPr>
            <p:cNvPr id="7" name="Triangle isocèle 6"/>
            <p:cNvSpPr/>
            <p:nvPr/>
          </p:nvSpPr>
          <p:spPr>
            <a:xfrm rot="10800000">
              <a:off x="1043608" y="836712"/>
              <a:ext cx="6984776" cy="4752528"/>
            </a:xfrm>
            <a:prstGeom prst="triangle">
              <a:avLst>
                <a:gd name="adj" fmla="val 50000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1763688" y="836712"/>
              <a:ext cx="5544616" cy="40318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3200" b="1" dirty="0" smtClean="0"/>
                <a:t>CENTRES HOSPITALIERS</a:t>
              </a:r>
            </a:p>
            <a:p>
              <a:pPr algn="ctr"/>
              <a:endParaRPr lang="fr-CA" sz="3200" b="1" dirty="0" smtClean="0"/>
            </a:p>
            <a:p>
              <a:pPr algn="ctr"/>
              <a:r>
                <a:rPr lang="fr-CA" sz="3200" b="1" dirty="0" smtClean="0"/>
                <a:t>CSSS</a:t>
              </a:r>
            </a:p>
            <a:p>
              <a:pPr algn="ctr"/>
              <a:endParaRPr lang="fr-CA" sz="3200" b="1" dirty="0" smtClean="0"/>
            </a:p>
            <a:p>
              <a:pPr algn="ctr"/>
              <a:r>
                <a:rPr lang="fr-CA" sz="3200" b="1" dirty="0" smtClean="0"/>
                <a:t>Secteur </a:t>
              </a:r>
            </a:p>
            <a:p>
              <a:pPr algn="ctr"/>
              <a:r>
                <a:rPr lang="fr-CA" sz="3200" b="1" dirty="0" smtClean="0"/>
                <a:t>communautaire</a:t>
              </a:r>
            </a:p>
            <a:p>
              <a:pPr algn="ctr">
                <a:buFont typeface="Wingdings" pitchFamily="2" charset="2"/>
                <a:buChar char="q"/>
              </a:pPr>
              <a:endParaRPr lang="fr-CA" sz="3200" b="1" dirty="0" smtClean="0"/>
            </a:p>
            <a:p>
              <a:pPr algn="ctr"/>
              <a:r>
                <a:rPr lang="fr-CA" sz="3200" b="1" dirty="0" smtClean="0"/>
                <a:t>Proches</a:t>
              </a:r>
              <a:endParaRPr lang="fr-CA" sz="3200" b="1" dirty="0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2267744" y="5805264"/>
              <a:ext cx="45365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2400" dirty="0" smtClean="0"/>
                <a:t> </a:t>
              </a:r>
              <a:r>
                <a:rPr lang="fr-CA" sz="3600" dirty="0" smtClean="0"/>
                <a:t>Personne en difficulté </a:t>
              </a:r>
              <a:endParaRPr lang="fr-CA" sz="3600" dirty="0"/>
            </a:p>
          </p:txBody>
        </p:sp>
      </p:grpSp>
      <p:sp>
        <p:nvSpPr>
          <p:cNvPr id="6" name="ZoneTexte 5"/>
          <p:cNvSpPr txBox="1"/>
          <p:nvPr/>
        </p:nvSpPr>
        <p:spPr>
          <a:xfrm>
            <a:off x="1043608" y="476672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/>
              <a:t> Accessibilité : la perspective d’une patiente</a:t>
            </a:r>
            <a:endParaRPr lang="fr-C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e 15"/>
          <p:cNvGrpSpPr/>
          <p:nvPr/>
        </p:nvGrpSpPr>
        <p:grpSpPr>
          <a:xfrm>
            <a:off x="0" y="332656"/>
            <a:ext cx="8604448" cy="6001643"/>
            <a:chOff x="0" y="332656"/>
            <a:chExt cx="8604448" cy="6001643"/>
          </a:xfrm>
        </p:grpSpPr>
        <p:sp>
          <p:nvSpPr>
            <p:cNvPr id="4" name="Triangle isocèle 3"/>
            <p:cNvSpPr/>
            <p:nvPr/>
          </p:nvSpPr>
          <p:spPr>
            <a:xfrm rot="5400000">
              <a:off x="3815916" y="1160748"/>
              <a:ext cx="4968552" cy="4608512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5148064" y="2924944"/>
              <a:ext cx="2592288" cy="12003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3600" b="1" dirty="0" smtClean="0"/>
                <a:t>La personne en difficulté </a:t>
              </a:r>
              <a:endParaRPr lang="fr-CA" sz="3600" b="1" dirty="0"/>
            </a:p>
          </p:txBody>
        </p:sp>
        <p:grpSp>
          <p:nvGrpSpPr>
            <p:cNvPr id="11" name="Groupe 10"/>
            <p:cNvGrpSpPr/>
            <p:nvPr/>
          </p:nvGrpSpPr>
          <p:grpSpPr>
            <a:xfrm>
              <a:off x="0" y="332656"/>
              <a:ext cx="4932040" cy="6001643"/>
              <a:chOff x="0" y="332656"/>
              <a:chExt cx="4932040" cy="6001643"/>
            </a:xfrm>
          </p:grpSpPr>
          <p:sp>
            <p:nvSpPr>
              <p:cNvPr id="5" name="Accolade fermante 4"/>
              <p:cNvSpPr/>
              <p:nvPr/>
            </p:nvSpPr>
            <p:spPr>
              <a:xfrm>
                <a:off x="4355976" y="1484784"/>
                <a:ext cx="576064" cy="3744416"/>
              </a:xfrm>
              <a:prstGeom prst="rightBrac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CA"/>
              </a:p>
            </p:txBody>
          </p:sp>
          <p:sp>
            <p:nvSpPr>
              <p:cNvPr id="7" name="ZoneTexte 6"/>
              <p:cNvSpPr txBox="1"/>
              <p:nvPr/>
            </p:nvSpPr>
            <p:spPr>
              <a:xfrm>
                <a:off x="0" y="332656"/>
                <a:ext cx="4032448" cy="6001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CA" sz="3200" b="1" dirty="0" smtClean="0"/>
                  <a:t>Proches</a:t>
                </a:r>
              </a:p>
              <a:p>
                <a:pPr algn="ctr">
                  <a:buFont typeface="Wingdings" pitchFamily="2" charset="2"/>
                  <a:buChar char="q"/>
                </a:pPr>
                <a:endParaRPr lang="fr-CA" sz="3200" b="1" dirty="0" smtClean="0"/>
              </a:p>
              <a:p>
                <a:pPr algn="ctr"/>
                <a:endParaRPr lang="fr-CA" sz="3200" b="1" dirty="0"/>
              </a:p>
              <a:p>
                <a:pPr algn="ctr"/>
                <a:r>
                  <a:rPr lang="fr-CA" sz="3200" b="1" dirty="0" smtClean="0"/>
                  <a:t>Secteur communautaire</a:t>
                </a:r>
              </a:p>
              <a:p>
                <a:pPr algn="ctr">
                  <a:buFont typeface="Wingdings" pitchFamily="2" charset="2"/>
                  <a:buChar char="q"/>
                </a:pPr>
                <a:endParaRPr lang="fr-CA" sz="3200" b="1" dirty="0" smtClean="0"/>
              </a:p>
              <a:p>
                <a:pPr algn="ctr"/>
                <a:endParaRPr lang="fr-CA" sz="3200" b="1" dirty="0" smtClean="0"/>
              </a:p>
              <a:p>
                <a:pPr algn="ctr"/>
                <a:endParaRPr lang="fr-CA" sz="3200" b="1" dirty="0"/>
              </a:p>
              <a:p>
                <a:pPr algn="ctr"/>
                <a:r>
                  <a:rPr lang="fr-CA" sz="3200" b="1" dirty="0" smtClean="0"/>
                  <a:t>CSSSS</a:t>
                </a:r>
              </a:p>
              <a:p>
                <a:pPr algn="ctr">
                  <a:buFont typeface="Wingdings" pitchFamily="2" charset="2"/>
                  <a:buChar char="q"/>
                </a:pPr>
                <a:endParaRPr lang="fr-CA" sz="3200" b="1" dirty="0" smtClean="0"/>
              </a:p>
              <a:p>
                <a:pPr algn="ctr"/>
                <a:endParaRPr lang="fr-CA" sz="3200" b="1" dirty="0"/>
              </a:p>
              <a:p>
                <a:pPr algn="ctr"/>
                <a:r>
                  <a:rPr lang="fr-CA" sz="3200" b="1" dirty="0" smtClean="0"/>
                  <a:t>Centres hospitaliers</a:t>
                </a:r>
                <a:endParaRPr lang="fr-CA" sz="3200" b="1" dirty="0"/>
              </a:p>
            </p:txBody>
          </p:sp>
        </p:grpSp>
      </p:grpSp>
      <p:cxnSp>
        <p:nvCxnSpPr>
          <p:cNvPr id="10" name="Connecteur droit avec flèche 9"/>
          <p:cNvCxnSpPr/>
          <p:nvPr/>
        </p:nvCxnSpPr>
        <p:spPr>
          <a:xfrm>
            <a:off x="2051720" y="980728"/>
            <a:ext cx="0" cy="64807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2051720" y="3068960"/>
            <a:ext cx="0" cy="64807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2051720" y="4869160"/>
            <a:ext cx="0" cy="64807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27</Words>
  <Application>Microsoft Office PowerPoint</Application>
  <PresentationFormat>Affichage à l'écran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giasson1</dc:creator>
  <cp:lastModifiedBy>giasson1</cp:lastModifiedBy>
  <cp:revision>18</cp:revision>
  <dcterms:created xsi:type="dcterms:W3CDTF">2012-05-09T17:15:24Z</dcterms:created>
  <dcterms:modified xsi:type="dcterms:W3CDTF">2012-05-13T22:32:22Z</dcterms:modified>
</cp:coreProperties>
</file>